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5"/>
  </p:notesMasterIdLst>
  <p:sldIdLst>
    <p:sldId id="265" r:id="rId2"/>
    <p:sldId id="295" r:id="rId3"/>
    <p:sldId id="332" r:id="rId4"/>
    <p:sldId id="324" r:id="rId5"/>
    <p:sldId id="312" r:id="rId6"/>
    <p:sldId id="338" r:id="rId7"/>
    <p:sldId id="331" r:id="rId8"/>
    <p:sldId id="352" r:id="rId9"/>
    <p:sldId id="353" r:id="rId10"/>
    <p:sldId id="355" r:id="rId11"/>
    <p:sldId id="356" r:id="rId12"/>
    <p:sldId id="357" r:id="rId13"/>
    <p:sldId id="358" r:id="rId14"/>
    <p:sldId id="359" r:id="rId15"/>
    <p:sldId id="360" r:id="rId16"/>
    <p:sldId id="354" r:id="rId17"/>
    <p:sldId id="347" r:id="rId18"/>
    <p:sldId id="320" r:id="rId19"/>
    <p:sldId id="335" r:id="rId20"/>
    <p:sldId id="351" r:id="rId21"/>
    <p:sldId id="337" r:id="rId22"/>
    <p:sldId id="349" r:id="rId23"/>
    <p:sldId id="350" r:id="rId24"/>
  </p:sldIdLst>
  <p:sldSz cx="12192000" cy="6858000"/>
  <p:notesSz cx="6858000" cy="9144000"/>
  <p:embeddedFontLs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3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0F518E"/>
    <a:srgbClr val="FFC000"/>
    <a:srgbClr val="FFFFFF"/>
    <a:srgbClr val="2B758C"/>
    <a:srgbClr val="BCE0EB"/>
    <a:srgbClr val="00B050"/>
    <a:srgbClr val="98D728"/>
    <a:srgbClr val="D6DCE5"/>
    <a:srgbClr val="BFDDF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7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88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4A6AE-5438-46B6-8201-AEFAF7961F71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27275-87CE-4ED3-B3ED-1C62A0ADC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55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AA94-EF2B-4D75-BB72-48C5CA948372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1B30-D2DE-4F1E-BC84-E3AB76C4E559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BA24-60CE-4729-8C68-42218A941AB7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CA640-B6FB-464F-ADED-AF16F2C8BD46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D655-0790-44D9-8C1A-265E29177DBE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750-912D-4625-AFAD-2B2646AF9379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8D7B-708C-4797-922D-810A6F40A157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51B1-C0F6-4B8E-BF6A-CE4495C8912A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8AB2-472A-4BE9-90BD-6551125E49CF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93F9-F112-4729-9C9E-A11F6C97E5BF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8826-DEA9-495A-9F64-4A0F6FBBDA9D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374B-5FB4-46C5-B714-A0F2BF2BC9DA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D2224-542B-46D1-B7DB-E8B3F3004323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3950474" y="4862735"/>
            <a:ext cx="4684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kern="1800" spc="11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</a:t>
            </a:r>
            <a:endParaRPr lang="ko-KR" altLang="en-US" sz="5400" kern="1800" spc="11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189498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4FA885-8115-B198-757B-6ECAB817BA42}"/>
              </a:ext>
            </a:extLst>
          </p:cNvPr>
          <p:cNvSpPr txBox="1"/>
          <p:nvPr/>
        </p:nvSpPr>
        <p:spPr>
          <a:xfrm>
            <a:off x="9310627" y="5612243"/>
            <a:ext cx="26019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2018182009 </a:t>
            </a:r>
            <a:r>
              <a:rPr lang="ko-KR" altLang="en-US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김승환</a:t>
            </a:r>
            <a:endParaRPr lang="en-US" altLang="ko-KR" sz="20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2018180046  </a:t>
            </a:r>
            <a:r>
              <a:rPr lang="ko-KR" altLang="en-US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허재성</a:t>
            </a:r>
            <a:endParaRPr lang="en-US" altLang="ko-KR" sz="20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2018180033  </a:t>
            </a:r>
            <a:r>
              <a:rPr lang="ko-KR" altLang="en-US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이세철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8F88F5B-B934-0EC9-38BA-CA0AB728791C}"/>
              </a:ext>
            </a:extLst>
          </p:cNvPr>
          <p:cNvSpPr/>
          <p:nvPr/>
        </p:nvSpPr>
        <p:spPr>
          <a:xfrm>
            <a:off x="279378" y="5324400"/>
            <a:ext cx="2149813" cy="130350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36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ADE43F-66F4-0C91-35C9-6422F381A817}"/>
              </a:ext>
            </a:extLst>
          </p:cNvPr>
          <p:cNvSpPr txBox="1"/>
          <p:nvPr/>
        </p:nvSpPr>
        <p:spPr>
          <a:xfrm>
            <a:off x="326406" y="4918408"/>
            <a:ext cx="2055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Professor.</a:t>
            </a:r>
            <a:r>
              <a:rPr lang="ko-KR" altLang="en-US" sz="2000" dirty="0" err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정내훈</a:t>
            </a:r>
            <a:endParaRPr lang="ko-KR" altLang="en-US" sz="20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FC838-4339-8A4B-B8B6-2ABF23D8FD02}"/>
              </a:ext>
            </a:extLst>
          </p:cNvPr>
          <p:cNvSpPr txBox="1"/>
          <p:nvPr/>
        </p:nvSpPr>
        <p:spPr>
          <a:xfrm>
            <a:off x="677940" y="707544"/>
            <a:ext cx="328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서버이중화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구성요소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49F646-5B20-F463-3980-2D46C22C7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04" y="3088612"/>
            <a:ext cx="904875" cy="8953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452EA18-368C-9F07-702D-4855C4CFC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743" y="2994165"/>
            <a:ext cx="723900" cy="990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DD1840-94EF-9A0F-A98D-A5BFEAE7F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082" y="2994435"/>
            <a:ext cx="723900" cy="990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59340C-F03B-FB1A-3E83-FC11FDB4E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532" y="1628052"/>
            <a:ext cx="714375" cy="1038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ADA69E-524E-7A30-5E37-57B504633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255" y="1635063"/>
            <a:ext cx="714375" cy="1038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FF4728-A1CD-1F1C-3363-4B08D1F5C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1532" y="5513497"/>
            <a:ext cx="704850" cy="10572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DFF7F2-260F-117F-9B50-D466BB447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1783" y="4309680"/>
            <a:ext cx="695325" cy="10477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3AEC80-A9B6-D06F-A15A-C0C6D5FF4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8779" y="4315349"/>
            <a:ext cx="695325" cy="10477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AFAFE1-6262-EC9F-2B40-FCA6DD5E8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32" y="5534719"/>
            <a:ext cx="704850" cy="1057275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E9A083F-C72A-852D-3673-B8B0064DF361}"/>
              </a:ext>
            </a:extLst>
          </p:cNvPr>
          <p:cNvCxnSpPr/>
          <p:nvPr/>
        </p:nvCxnSpPr>
        <p:spPr>
          <a:xfrm>
            <a:off x="3607493" y="1495575"/>
            <a:ext cx="719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95D0620-D1F4-BD9E-808B-3EFADE8394F4}"/>
              </a:ext>
            </a:extLst>
          </p:cNvPr>
          <p:cNvSpPr txBox="1"/>
          <p:nvPr/>
        </p:nvSpPr>
        <p:spPr>
          <a:xfrm>
            <a:off x="3509248" y="1202536"/>
            <a:ext cx="1020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수평 확장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BF049C9-0B90-27A7-52A6-9DC3612EF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062" y="2275813"/>
            <a:ext cx="1104900" cy="12954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22121-F38B-EA3B-7C90-593B923FC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9197" y="3601556"/>
            <a:ext cx="1104900" cy="1295400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E2356CC-82AB-AC91-02DA-C8936BBE2A5A}"/>
              </a:ext>
            </a:extLst>
          </p:cNvPr>
          <p:cNvCxnSpPr>
            <a:cxnSpLocks/>
          </p:cNvCxnSpPr>
          <p:nvPr/>
        </p:nvCxnSpPr>
        <p:spPr>
          <a:xfrm flipV="1">
            <a:off x="1266687" y="2838947"/>
            <a:ext cx="619552" cy="3739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9074F4E-B2C4-F7CA-CE83-81325E898B32}"/>
              </a:ext>
            </a:extLst>
          </p:cNvPr>
          <p:cNvCxnSpPr>
            <a:cxnSpLocks/>
          </p:cNvCxnSpPr>
          <p:nvPr/>
        </p:nvCxnSpPr>
        <p:spPr>
          <a:xfrm>
            <a:off x="1264259" y="3765187"/>
            <a:ext cx="619552" cy="3739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9345A79-DDA3-BBFC-8ED7-C0B214F2391A}"/>
              </a:ext>
            </a:extLst>
          </p:cNvPr>
          <p:cNvCxnSpPr>
            <a:cxnSpLocks/>
          </p:cNvCxnSpPr>
          <p:nvPr/>
        </p:nvCxnSpPr>
        <p:spPr>
          <a:xfrm flipV="1">
            <a:off x="2871933" y="1978409"/>
            <a:ext cx="0" cy="2840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3475F836-29F6-9BCA-C08E-043E017D2439}"/>
              </a:ext>
            </a:extLst>
          </p:cNvPr>
          <p:cNvCxnSpPr>
            <a:cxnSpLocks/>
          </p:cNvCxnSpPr>
          <p:nvPr/>
        </p:nvCxnSpPr>
        <p:spPr>
          <a:xfrm>
            <a:off x="2871933" y="1978409"/>
            <a:ext cx="4260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BB9E3546-9CDD-50A9-4890-B29A2CA7E6AE}"/>
              </a:ext>
            </a:extLst>
          </p:cNvPr>
          <p:cNvCxnSpPr>
            <a:cxnSpLocks/>
          </p:cNvCxnSpPr>
          <p:nvPr/>
        </p:nvCxnSpPr>
        <p:spPr>
          <a:xfrm>
            <a:off x="2871932" y="4822387"/>
            <a:ext cx="4260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AD3754C-D9D5-C377-9030-9ED68E690AD4}"/>
              </a:ext>
            </a:extLst>
          </p:cNvPr>
          <p:cNvCxnSpPr>
            <a:cxnSpLocks/>
          </p:cNvCxnSpPr>
          <p:nvPr/>
        </p:nvCxnSpPr>
        <p:spPr>
          <a:xfrm>
            <a:off x="2871932" y="3435734"/>
            <a:ext cx="4260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FE17591-5F3B-7E43-A44A-3FC8ED03CE54}"/>
              </a:ext>
            </a:extLst>
          </p:cNvPr>
          <p:cNvCxnSpPr>
            <a:cxnSpLocks/>
          </p:cNvCxnSpPr>
          <p:nvPr/>
        </p:nvCxnSpPr>
        <p:spPr>
          <a:xfrm>
            <a:off x="2538702" y="2792797"/>
            <a:ext cx="3332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2AE791BD-4A81-D507-9600-5F8F9BB30847}"/>
              </a:ext>
            </a:extLst>
          </p:cNvPr>
          <p:cNvCxnSpPr>
            <a:cxnSpLocks/>
          </p:cNvCxnSpPr>
          <p:nvPr/>
        </p:nvCxnSpPr>
        <p:spPr>
          <a:xfrm>
            <a:off x="2538702" y="4139102"/>
            <a:ext cx="3332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9ED23746-F1AC-0106-012C-E6220B863095}"/>
              </a:ext>
            </a:extLst>
          </p:cNvPr>
          <p:cNvCxnSpPr>
            <a:cxnSpLocks/>
          </p:cNvCxnSpPr>
          <p:nvPr/>
        </p:nvCxnSpPr>
        <p:spPr>
          <a:xfrm>
            <a:off x="3561211" y="5441489"/>
            <a:ext cx="6426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846312F0-71AD-5CBD-7664-808754CE5C42}"/>
              </a:ext>
            </a:extLst>
          </p:cNvPr>
          <p:cNvCxnSpPr>
            <a:cxnSpLocks/>
          </p:cNvCxnSpPr>
          <p:nvPr/>
        </p:nvCxnSpPr>
        <p:spPr>
          <a:xfrm>
            <a:off x="3561211" y="5292832"/>
            <a:ext cx="0" cy="148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FDF0674-FA10-4FAD-0123-2672DC74BEEC}"/>
              </a:ext>
            </a:extLst>
          </p:cNvPr>
          <p:cNvCxnSpPr>
            <a:cxnSpLocks/>
          </p:cNvCxnSpPr>
          <p:nvPr/>
        </p:nvCxnSpPr>
        <p:spPr>
          <a:xfrm>
            <a:off x="4203835" y="5292832"/>
            <a:ext cx="0" cy="148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B476AED-8956-7E47-7547-F4C8C21B287B}"/>
              </a:ext>
            </a:extLst>
          </p:cNvPr>
          <p:cNvCxnSpPr>
            <a:cxnSpLocks/>
          </p:cNvCxnSpPr>
          <p:nvPr/>
        </p:nvCxnSpPr>
        <p:spPr>
          <a:xfrm>
            <a:off x="3563167" y="5441489"/>
            <a:ext cx="0" cy="148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5FA22D27-0044-4244-73E0-338463BD90E5}"/>
              </a:ext>
            </a:extLst>
          </p:cNvPr>
          <p:cNvCxnSpPr>
            <a:cxnSpLocks/>
          </p:cNvCxnSpPr>
          <p:nvPr/>
        </p:nvCxnSpPr>
        <p:spPr>
          <a:xfrm>
            <a:off x="4203835" y="5441489"/>
            <a:ext cx="0" cy="148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15A030C-DA0C-56B5-617B-A48C41BEA9C8}"/>
              </a:ext>
            </a:extLst>
          </p:cNvPr>
          <p:cNvSpPr txBox="1"/>
          <p:nvPr/>
        </p:nvSpPr>
        <p:spPr>
          <a:xfrm>
            <a:off x="5052787" y="1716277"/>
            <a:ext cx="45202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 서버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입력한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비밀번호를 가지고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절차를 수행합니다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0E415F0-6C66-749E-9028-296FC31AC8EA}"/>
              </a:ext>
            </a:extLst>
          </p:cNvPr>
          <p:cNvSpPr txBox="1"/>
          <p:nvPr/>
        </p:nvSpPr>
        <p:spPr>
          <a:xfrm>
            <a:off x="5034314" y="2994165"/>
            <a:ext cx="61793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로비 서버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매치 메이킹을 담당합니다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매칭이 완료되면 클라이언트를 매칭된 로직 서버로 이동시킵니다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DF44E29-B15D-E1D4-ECB3-CDF8ED5E091F}"/>
              </a:ext>
            </a:extLst>
          </p:cNvPr>
          <p:cNvSpPr txBox="1"/>
          <p:nvPr/>
        </p:nvSpPr>
        <p:spPr>
          <a:xfrm>
            <a:off x="5052787" y="4402640"/>
            <a:ext cx="617938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로직 서버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내 로직을 처리합니다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2772A01-CAA4-FCF5-0543-4E3885B5FFE7}"/>
              </a:ext>
            </a:extLst>
          </p:cNvPr>
          <p:cNvSpPr txBox="1"/>
          <p:nvPr/>
        </p:nvSpPr>
        <p:spPr>
          <a:xfrm>
            <a:off x="5046978" y="5510664"/>
            <a:ext cx="61793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NPC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인한 로직 서버의 부하를 줄이기 위해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NPC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로직 서버로부터 분리하였습니다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937DFB4-1C4E-699F-5BE0-4AB06289F637}"/>
              </a:ext>
            </a:extLst>
          </p:cNvPr>
          <p:cNvSpPr txBox="1"/>
          <p:nvPr/>
        </p:nvSpPr>
        <p:spPr>
          <a:xfrm>
            <a:off x="665069" y="4855253"/>
            <a:ext cx="28951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릴레이 서버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클라이언트와 서버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사이에서 중계역할을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5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FC838-4339-8A4B-B8B6-2ABF23D8FD02}"/>
              </a:ext>
            </a:extLst>
          </p:cNvPr>
          <p:cNvSpPr txBox="1"/>
          <p:nvPr/>
        </p:nvSpPr>
        <p:spPr>
          <a:xfrm>
            <a:off x="677940" y="707544"/>
            <a:ext cx="3236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서버이중화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Failover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C17801-6AD8-3888-8BBD-7FD36911D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030" y="1109816"/>
            <a:ext cx="1104900" cy="11462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FA787F1-B60D-00FC-E1C7-6542135FA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231" y="2734032"/>
            <a:ext cx="561975" cy="10282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304CC0-2575-CFB5-7E14-65EF5B330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490" y="2751260"/>
            <a:ext cx="561975" cy="102821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1719C8F-D87E-4D2E-ADDE-8A31CACF03AA}"/>
              </a:ext>
            </a:extLst>
          </p:cNvPr>
          <p:cNvSpPr/>
          <p:nvPr/>
        </p:nvSpPr>
        <p:spPr>
          <a:xfrm>
            <a:off x="361255" y="1140242"/>
            <a:ext cx="11469490" cy="5717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indent="-285750">
              <a:spcAft>
                <a:spcPts val="22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서버가 다운이 되면 어떤 일이 일어나는가 </a:t>
            </a:r>
            <a:r>
              <a:rPr lang="en-US" altLang="ko-KR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</a:t>
            </a:r>
          </a:p>
          <a:p>
            <a:pPr>
              <a:spcAft>
                <a:spcPts val="2200"/>
              </a:spcAft>
              <a:defRPr/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Active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서버가 다운됨</a:t>
            </a: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2200"/>
              </a:spcAft>
              <a:defRPr/>
            </a:pP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A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다운이 감지되면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ko-KR" altLang="en-US" sz="1400" b="1" u="sng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릴레이 서버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에게 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다운되었음을</a:t>
            </a:r>
            <a:endParaRPr lang="en-US" altLang="ko-KR" sz="14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2200"/>
              </a:spcAft>
              <a:defRPr/>
            </a:pP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알립니다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릴레이 서버는 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 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서버로 승격시키고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앞으로는</a:t>
            </a:r>
            <a:endParaRPr lang="en-US" altLang="ko-KR" sz="14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2200"/>
              </a:spcAft>
              <a:defRPr/>
            </a:pP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통신을 하게 됩니다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동시에 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복구 작업 또한 이루어지게 됩니다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spcAft>
                <a:spcPts val="2200"/>
              </a:spcAft>
              <a:defRPr/>
            </a:pPr>
            <a:endParaRPr lang="en-US" altLang="ko-KR" sz="14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2200"/>
              </a:spcAft>
              <a:defRPr/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Standby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서버가 다운됨</a:t>
            </a: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2200"/>
              </a:spcAft>
              <a:defRPr/>
            </a:pP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: B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400" b="1" u="sng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Standby </a:t>
            </a:r>
            <a:r>
              <a:rPr lang="ko-KR" altLang="en-US" sz="1400" b="1" u="sng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이기 때문에 릴레이 서버에 알릴 필요가</a:t>
            </a:r>
            <a:endParaRPr lang="en-US" altLang="ko-KR" sz="14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2200"/>
              </a:spcAft>
              <a:defRPr/>
            </a:pP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없습니다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A 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서버는 바로 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복구 작업을 수행합니다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EAF3FDE-42DF-DE4D-E30D-8A1DCC652983}"/>
              </a:ext>
            </a:extLst>
          </p:cNvPr>
          <p:cNvCxnSpPr>
            <a:cxnSpLocks/>
          </p:cNvCxnSpPr>
          <p:nvPr/>
        </p:nvCxnSpPr>
        <p:spPr>
          <a:xfrm flipV="1">
            <a:off x="7627219" y="2110020"/>
            <a:ext cx="608694" cy="501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94D6F14-F66B-2EA3-622E-F771D69494C1}"/>
              </a:ext>
            </a:extLst>
          </p:cNvPr>
          <p:cNvCxnSpPr>
            <a:cxnSpLocks/>
          </p:cNvCxnSpPr>
          <p:nvPr/>
        </p:nvCxnSpPr>
        <p:spPr>
          <a:xfrm flipH="1" flipV="1">
            <a:off x="9191175" y="2101720"/>
            <a:ext cx="608694" cy="501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03BB3E9-2308-1649-6B74-6C4E4216D413}"/>
              </a:ext>
            </a:extLst>
          </p:cNvPr>
          <p:cNvSpPr txBox="1"/>
          <p:nvPr/>
        </p:nvSpPr>
        <p:spPr>
          <a:xfrm>
            <a:off x="8139177" y="2564180"/>
            <a:ext cx="1183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A3A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Heartbeat</a:t>
            </a:r>
            <a:endParaRPr lang="ko-KR" altLang="en-US" sz="1600" b="1" dirty="0">
              <a:solidFill>
                <a:srgbClr val="FFA3A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DFAC04C-916E-24D5-6FBD-10B7EDD2D599}"/>
              </a:ext>
            </a:extLst>
          </p:cNvPr>
          <p:cNvCxnSpPr>
            <a:cxnSpLocks/>
          </p:cNvCxnSpPr>
          <p:nvPr/>
        </p:nvCxnSpPr>
        <p:spPr>
          <a:xfrm flipH="1">
            <a:off x="7960478" y="2902734"/>
            <a:ext cx="1623831" cy="0"/>
          </a:xfrm>
          <a:prstGeom prst="straightConnector1">
            <a:avLst/>
          </a:prstGeom>
          <a:ln w="28575">
            <a:solidFill>
              <a:srgbClr val="FFA3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36145F4-B876-A368-1605-B6626D45E228}"/>
              </a:ext>
            </a:extLst>
          </p:cNvPr>
          <p:cNvCxnSpPr>
            <a:cxnSpLocks/>
          </p:cNvCxnSpPr>
          <p:nvPr/>
        </p:nvCxnSpPr>
        <p:spPr>
          <a:xfrm>
            <a:off x="8014389" y="3181221"/>
            <a:ext cx="15699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곱하기 기호 15">
            <a:extLst>
              <a:ext uri="{FF2B5EF4-FFF2-40B4-BE49-F238E27FC236}">
                <a16:creationId xmlns:a16="http://schemas.microsoft.com/office/drawing/2014/main" id="{A2F478DE-9E0B-8350-964E-257B018077B6}"/>
              </a:ext>
            </a:extLst>
          </p:cNvPr>
          <p:cNvSpPr/>
          <p:nvPr/>
        </p:nvSpPr>
        <p:spPr>
          <a:xfrm>
            <a:off x="8548106" y="2964332"/>
            <a:ext cx="448573" cy="47323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곱하기 기호 17">
            <a:extLst>
              <a:ext uri="{FF2B5EF4-FFF2-40B4-BE49-F238E27FC236}">
                <a16:creationId xmlns:a16="http://schemas.microsoft.com/office/drawing/2014/main" id="{B5943423-CAEE-5B25-ADC0-BC1A88E805CD}"/>
              </a:ext>
            </a:extLst>
          </p:cNvPr>
          <p:cNvSpPr/>
          <p:nvPr/>
        </p:nvSpPr>
        <p:spPr>
          <a:xfrm>
            <a:off x="6969489" y="2771301"/>
            <a:ext cx="778042" cy="7610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CA9ABEB-1D54-E78A-F81A-405147EC4AAD}"/>
              </a:ext>
            </a:extLst>
          </p:cNvPr>
          <p:cNvCxnSpPr>
            <a:cxnSpLocks/>
          </p:cNvCxnSpPr>
          <p:nvPr/>
        </p:nvCxnSpPr>
        <p:spPr>
          <a:xfrm flipH="1" flipV="1">
            <a:off x="9322787" y="2006754"/>
            <a:ext cx="632617" cy="5175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FD07B3C-C9DD-6CB5-69FA-AA3C57AB2A5C}"/>
              </a:ext>
            </a:extLst>
          </p:cNvPr>
          <p:cNvSpPr txBox="1"/>
          <p:nvPr/>
        </p:nvSpPr>
        <p:spPr>
          <a:xfrm>
            <a:off x="9628451" y="1807277"/>
            <a:ext cx="18848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다운되었음을 알림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BE2C69-C943-3639-E739-5EFDC37277D2}"/>
              </a:ext>
            </a:extLst>
          </p:cNvPr>
          <p:cNvSpPr txBox="1"/>
          <p:nvPr/>
        </p:nvSpPr>
        <p:spPr>
          <a:xfrm>
            <a:off x="7211902" y="2559374"/>
            <a:ext cx="444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C8CEE4-EC1D-2430-E316-A74B6F1BA2B3}"/>
              </a:ext>
            </a:extLst>
          </p:cNvPr>
          <p:cNvSpPr txBox="1"/>
          <p:nvPr/>
        </p:nvSpPr>
        <p:spPr>
          <a:xfrm>
            <a:off x="10036255" y="2574252"/>
            <a:ext cx="444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772E74C-EEA3-9A83-970B-9E6A2014F8D2}"/>
              </a:ext>
            </a:extLst>
          </p:cNvPr>
          <p:cNvCxnSpPr>
            <a:cxnSpLocks/>
          </p:cNvCxnSpPr>
          <p:nvPr/>
        </p:nvCxnSpPr>
        <p:spPr>
          <a:xfrm>
            <a:off x="9043494" y="2213798"/>
            <a:ext cx="632617" cy="5175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81D27CB-3699-D387-1412-9CDAA6EE405D}"/>
              </a:ext>
            </a:extLst>
          </p:cNvPr>
          <p:cNvSpPr txBox="1"/>
          <p:nvPr/>
        </p:nvSpPr>
        <p:spPr>
          <a:xfrm>
            <a:off x="8915953" y="2213371"/>
            <a:ext cx="1884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이제부터</a:t>
            </a:r>
            <a:endParaRPr lang="en-US" altLang="ko-KR" sz="12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통신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B4D55E0-3D89-DF46-D99B-C0FA518E7AB9}"/>
              </a:ext>
            </a:extLst>
          </p:cNvPr>
          <p:cNvCxnSpPr>
            <a:cxnSpLocks/>
          </p:cNvCxnSpPr>
          <p:nvPr/>
        </p:nvCxnSpPr>
        <p:spPr>
          <a:xfrm flipH="1">
            <a:off x="7977336" y="3494846"/>
            <a:ext cx="15614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42F68B4-E5C7-27DA-79B1-6C7A4184EF62}"/>
              </a:ext>
            </a:extLst>
          </p:cNvPr>
          <p:cNvSpPr txBox="1"/>
          <p:nvPr/>
        </p:nvSpPr>
        <p:spPr>
          <a:xfrm>
            <a:off x="8957594" y="3463571"/>
            <a:ext cx="18848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복구작업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9B2CE3-B76B-2914-2557-42D5CF477E53}"/>
              </a:ext>
            </a:extLst>
          </p:cNvPr>
          <p:cNvSpPr txBox="1"/>
          <p:nvPr/>
        </p:nvSpPr>
        <p:spPr>
          <a:xfrm>
            <a:off x="8812947" y="2902347"/>
            <a:ext cx="299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7B5F1A-4CF7-714E-8312-65586D9BB054}"/>
              </a:ext>
            </a:extLst>
          </p:cNvPr>
          <p:cNvSpPr txBox="1"/>
          <p:nvPr/>
        </p:nvSpPr>
        <p:spPr>
          <a:xfrm>
            <a:off x="9390532" y="1787387"/>
            <a:ext cx="1017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915049-470F-0CCD-C410-48C2C03A1613}"/>
              </a:ext>
            </a:extLst>
          </p:cNvPr>
          <p:cNvSpPr txBox="1"/>
          <p:nvPr/>
        </p:nvSpPr>
        <p:spPr>
          <a:xfrm>
            <a:off x="8676082" y="2196758"/>
            <a:ext cx="403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FC401F-1F00-791C-A808-C29CBE1F7703}"/>
              </a:ext>
            </a:extLst>
          </p:cNvPr>
          <p:cNvSpPr txBox="1"/>
          <p:nvPr/>
        </p:nvSpPr>
        <p:spPr>
          <a:xfrm>
            <a:off x="8736688" y="3461585"/>
            <a:ext cx="436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5B39F5D-A31F-7E8F-7E57-ECD303E4E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079" y="4103168"/>
            <a:ext cx="1104900" cy="114620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66D3AF8-161C-6DDE-39D9-2124198E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330" y="5489259"/>
            <a:ext cx="561975" cy="102821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6F9B0A4-DDA4-D8D6-32A2-B8C68BCD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4589" y="5506487"/>
            <a:ext cx="561975" cy="1028214"/>
          </a:xfrm>
          <a:prstGeom prst="rect">
            <a:avLst/>
          </a:prstGeom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F6AA7A8-11A8-C226-B372-1CF3441C0D5E}"/>
              </a:ext>
            </a:extLst>
          </p:cNvPr>
          <p:cNvCxnSpPr>
            <a:cxnSpLocks/>
          </p:cNvCxnSpPr>
          <p:nvPr/>
        </p:nvCxnSpPr>
        <p:spPr>
          <a:xfrm flipV="1">
            <a:off x="7662318" y="4817622"/>
            <a:ext cx="608694" cy="501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735D410-4F27-6927-6611-19B93DAE14E7}"/>
              </a:ext>
            </a:extLst>
          </p:cNvPr>
          <p:cNvCxnSpPr>
            <a:cxnSpLocks/>
          </p:cNvCxnSpPr>
          <p:nvPr/>
        </p:nvCxnSpPr>
        <p:spPr>
          <a:xfrm flipH="1" flipV="1">
            <a:off x="9226274" y="4809322"/>
            <a:ext cx="608694" cy="501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F6F606E-EDE0-B41C-736E-77C6F82E087D}"/>
              </a:ext>
            </a:extLst>
          </p:cNvPr>
          <p:cNvSpPr txBox="1"/>
          <p:nvPr/>
        </p:nvSpPr>
        <p:spPr>
          <a:xfrm>
            <a:off x="8242021" y="5974316"/>
            <a:ext cx="1183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A3A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Heartbeat</a:t>
            </a:r>
            <a:endParaRPr lang="ko-KR" altLang="en-US" sz="1600" b="1" dirty="0">
              <a:solidFill>
                <a:srgbClr val="FFA3A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3BF23B5-415C-3E02-A457-4C76227EFD93}"/>
              </a:ext>
            </a:extLst>
          </p:cNvPr>
          <p:cNvCxnSpPr>
            <a:cxnSpLocks/>
          </p:cNvCxnSpPr>
          <p:nvPr/>
        </p:nvCxnSpPr>
        <p:spPr>
          <a:xfrm>
            <a:off x="7977337" y="5931684"/>
            <a:ext cx="1623831" cy="0"/>
          </a:xfrm>
          <a:prstGeom prst="straightConnector1">
            <a:avLst/>
          </a:prstGeom>
          <a:ln w="28575">
            <a:solidFill>
              <a:srgbClr val="FFA3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D5BE8D5-F58F-BD0B-9B1B-8F988AB53142}"/>
              </a:ext>
            </a:extLst>
          </p:cNvPr>
          <p:cNvCxnSpPr>
            <a:cxnSpLocks/>
          </p:cNvCxnSpPr>
          <p:nvPr/>
        </p:nvCxnSpPr>
        <p:spPr>
          <a:xfrm flipH="1">
            <a:off x="7946519" y="5684589"/>
            <a:ext cx="15699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곱하기 기호 41">
            <a:extLst>
              <a:ext uri="{FF2B5EF4-FFF2-40B4-BE49-F238E27FC236}">
                <a16:creationId xmlns:a16="http://schemas.microsoft.com/office/drawing/2014/main" id="{55774FF2-140C-0CB3-EC3E-D93EBB0EC5FE}"/>
              </a:ext>
            </a:extLst>
          </p:cNvPr>
          <p:cNvSpPr/>
          <p:nvPr/>
        </p:nvSpPr>
        <p:spPr>
          <a:xfrm>
            <a:off x="8480236" y="5467700"/>
            <a:ext cx="448573" cy="47323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곱하기 기호 42">
            <a:extLst>
              <a:ext uri="{FF2B5EF4-FFF2-40B4-BE49-F238E27FC236}">
                <a16:creationId xmlns:a16="http://schemas.microsoft.com/office/drawing/2014/main" id="{16B1DA10-BE69-DA01-A16B-272C48DBE5F9}"/>
              </a:ext>
            </a:extLst>
          </p:cNvPr>
          <p:cNvSpPr/>
          <p:nvPr/>
        </p:nvSpPr>
        <p:spPr>
          <a:xfrm>
            <a:off x="9826555" y="5525712"/>
            <a:ext cx="778042" cy="7610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59F85B-B06A-EA91-0992-285F0B41545D}"/>
              </a:ext>
            </a:extLst>
          </p:cNvPr>
          <p:cNvSpPr txBox="1"/>
          <p:nvPr/>
        </p:nvSpPr>
        <p:spPr>
          <a:xfrm>
            <a:off x="7244381" y="5308822"/>
            <a:ext cx="444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6656BB-3F8D-C63A-6A31-440E08C88DC0}"/>
              </a:ext>
            </a:extLst>
          </p:cNvPr>
          <p:cNvSpPr txBox="1"/>
          <p:nvPr/>
        </p:nvSpPr>
        <p:spPr>
          <a:xfrm>
            <a:off x="10064420" y="5310117"/>
            <a:ext cx="444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2BE54A-490E-205A-F908-B339AA60DCE3}"/>
              </a:ext>
            </a:extLst>
          </p:cNvPr>
          <p:cNvSpPr txBox="1"/>
          <p:nvPr/>
        </p:nvSpPr>
        <p:spPr>
          <a:xfrm>
            <a:off x="8009514" y="5283062"/>
            <a:ext cx="479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9A0D382-D9E1-C435-2A18-7842CC530264}"/>
              </a:ext>
            </a:extLst>
          </p:cNvPr>
          <p:cNvCxnSpPr>
            <a:cxnSpLocks/>
          </p:cNvCxnSpPr>
          <p:nvPr/>
        </p:nvCxnSpPr>
        <p:spPr>
          <a:xfrm>
            <a:off x="7990118" y="6346058"/>
            <a:ext cx="16037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5A289B8-60CC-5346-F741-ECBB52B9CC18}"/>
              </a:ext>
            </a:extLst>
          </p:cNvPr>
          <p:cNvSpPr txBox="1"/>
          <p:nvPr/>
        </p:nvSpPr>
        <p:spPr>
          <a:xfrm>
            <a:off x="8453816" y="6341567"/>
            <a:ext cx="18848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복구작업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E7A0482-7C69-AEDA-50A6-217E7063A1BA}"/>
              </a:ext>
            </a:extLst>
          </p:cNvPr>
          <p:cNvSpPr txBox="1"/>
          <p:nvPr/>
        </p:nvSpPr>
        <p:spPr>
          <a:xfrm>
            <a:off x="9023528" y="2914123"/>
            <a:ext cx="18848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다운감지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5E8FD6B-3499-B84D-EE69-30B3A5C6DC62}"/>
              </a:ext>
            </a:extLst>
          </p:cNvPr>
          <p:cNvSpPr txBox="1"/>
          <p:nvPr/>
        </p:nvSpPr>
        <p:spPr>
          <a:xfrm>
            <a:off x="8245272" y="5296518"/>
            <a:ext cx="18848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다운감지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53CD258-86DF-0B4E-2686-FDF6C58E35C1}"/>
              </a:ext>
            </a:extLst>
          </p:cNvPr>
          <p:cNvSpPr txBox="1"/>
          <p:nvPr/>
        </p:nvSpPr>
        <p:spPr>
          <a:xfrm>
            <a:off x="8238784" y="6319384"/>
            <a:ext cx="1017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15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FC838-4339-8A4B-B8B6-2ABF23D8FD02}"/>
              </a:ext>
            </a:extLst>
          </p:cNvPr>
          <p:cNvSpPr txBox="1"/>
          <p:nvPr/>
        </p:nvSpPr>
        <p:spPr>
          <a:xfrm>
            <a:off x="677940" y="707544"/>
            <a:ext cx="277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서버이중화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Failover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5A8A97-54E1-288C-F47B-86DDB5573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315" y="3033985"/>
            <a:ext cx="704850" cy="1057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0C741-8D4D-8489-140A-811798DF5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6212" y="3027161"/>
            <a:ext cx="704850" cy="10572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1144FDC-D024-505F-4FC0-7C39584D56B5}"/>
              </a:ext>
            </a:extLst>
          </p:cNvPr>
          <p:cNvSpPr/>
          <p:nvPr/>
        </p:nvSpPr>
        <p:spPr>
          <a:xfrm>
            <a:off x="382828" y="1159907"/>
            <a:ext cx="11469490" cy="534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indent="-285750">
              <a:spcAft>
                <a:spcPts val="22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서버가 다운이 되면 어떤 일이 일어나는가 </a:t>
            </a:r>
            <a:r>
              <a:rPr lang="en-US" altLang="ko-KR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</a:t>
            </a:r>
          </a:p>
          <a:p>
            <a:pPr>
              <a:spcAft>
                <a:spcPts val="2200"/>
              </a:spcAft>
              <a:defRPr/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NPC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서버가 다운됨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spcAft>
                <a:spcPts val="2200"/>
              </a:spcAft>
              <a:defRPr/>
            </a:pP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다운된 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Heartbeat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교환하던 다른 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(B)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endParaRPr lang="en-US" altLang="ko-KR" sz="14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2200"/>
              </a:spcAft>
              <a:defRPr/>
            </a:pP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다운을 알아내면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b="1" u="sng" dirty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sz="1400" b="1" u="sng" dirty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상태의 로직 서버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에게 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다운되었음을</a:t>
            </a:r>
            <a:endParaRPr lang="en-US" altLang="ko-KR" sz="14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2200"/>
              </a:spcAft>
              <a:defRPr/>
            </a:pP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알립니다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과정은 다른 서버와 동일한 과정을 진행합니다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2A2EC73-04EB-E169-AF77-CFBF44940268}"/>
              </a:ext>
            </a:extLst>
          </p:cNvPr>
          <p:cNvCxnSpPr>
            <a:cxnSpLocks/>
          </p:cNvCxnSpPr>
          <p:nvPr/>
        </p:nvCxnSpPr>
        <p:spPr>
          <a:xfrm flipV="1">
            <a:off x="7807853" y="2412958"/>
            <a:ext cx="608694" cy="501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18E1397-833C-E3EF-2059-78B224813580}"/>
              </a:ext>
            </a:extLst>
          </p:cNvPr>
          <p:cNvCxnSpPr>
            <a:cxnSpLocks/>
          </p:cNvCxnSpPr>
          <p:nvPr/>
        </p:nvCxnSpPr>
        <p:spPr>
          <a:xfrm flipH="1" flipV="1">
            <a:off x="9371809" y="2404658"/>
            <a:ext cx="608694" cy="501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E66AD17-1826-A086-37C4-734FC7CF43F3}"/>
              </a:ext>
            </a:extLst>
          </p:cNvPr>
          <p:cNvSpPr txBox="1"/>
          <p:nvPr/>
        </p:nvSpPr>
        <p:spPr>
          <a:xfrm>
            <a:off x="8319811" y="2971893"/>
            <a:ext cx="1183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A3A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Heartbeat</a:t>
            </a:r>
            <a:endParaRPr lang="ko-KR" altLang="en-US" sz="1600" b="1" dirty="0">
              <a:solidFill>
                <a:srgbClr val="FFA3A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B2B6FE7-F1A6-9227-9AB8-61D78E2D17C2}"/>
              </a:ext>
            </a:extLst>
          </p:cNvPr>
          <p:cNvCxnSpPr>
            <a:cxnSpLocks/>
          </p:cNvCxnSpPr>
          <p:nvPr/>
        </p:nvCxnSpPr>
        <p:spPr>
          <a:xfrm flipH="1">
            <a:off x="8141112" y="3310447"/>
            <a:ext cx="1623831" cy="0"/>
          </a:xfrm>
          <a:prstGeom prst="straightConnector1">
            <a:avLst/>
          </a:prstGeom>
          <a:ln w="28575">
            <a:solidFill>
              <a:srgbClr val="FFA3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70796DE-F96A-943A-FC47-8EA89527AEB8}"/>
              </a:ext>
            </a:extLst>
          </p:cNvPr>
          <p:cNvCxnSpPr>
            <a:cxnSpLocks/>
          </p:cNvCxnSpPr>
          <p:nvPr/>
        </p:nvCxnSpPr>
        <p:spPr>
          <a:xfrm>
            <a:off x="8195023" y="3588934"/>
            <a:ext cx="15699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곱하기 기호 40">
            <a:extLst>
              <a:ext uri="{FF2B5EF4-FFF2-40B4-BE49-F238E27FC236}">
                <a16:creationId xmlns:a16="http://schemas.microsoft.com/office/drawing/2014/main" id="{78D5F8C1-9564-7805-C134-CC7C6FC9E069}"/>
              </a:ext>
            </a:extLst>
          </p:cNvPr>
          <p:cNvSpPr/>
          <p:nvPr/>
        </p:nvSpPr>
        <p:spPr>
          <a:xfrm>
            <a:off x="8728740" y="3310447"/>
            <a:ext cx="448573" cy="53483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곱하기 기호 41">
            <a:extLst>
              <a:ext uri="{FF2B5EF4-FFF2-40B4-BE49-F238E27FC236}">
                <a16:creationId xmlns:a16="http://schemas.microsoft.com/office/drawing/2014/main" id="{80E4700E-2FC9-0063-11E6-D5DB7A53DF05}"/>
              </a:ext>
            </a:extLst>
          </p:cNvPr>
          <p:cNvSpPr/>
          <p:nvPr/>
        </p:nvSpPr>
        <p:spPr>
          <a:xfrm>
            <a:off x="7150123" y="3079952"/>
            <a:ext cx="778042" cy="860132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C0056A7-39DB-4A01-0BD8-9F990923C0F1}"/>
              </a:ext>
            </a:extLst>
          </p:cNvPr>
          <p:cNvCxnSpPr/>
          <p:nvPr/>
        </p:nvCxnSpPr>
        <p:spPr>
          <a:xfrm flipH="1" flipV="1">
            <a:off x="9503421" y="2309692"/>
            <a:ext cx="632617" cy="5175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3662776-3914-F53C-37D0-739EC09CA311}"/>
              </a:ext>
            </a:extLst>
          </p:cNvPr>
          <p:cNvSpPr txBox="1"/>
          <p:nvPr/>
        </p:nvSpPr>
        <p:spPr>
          <a:xfrm>
            <a:off x="9866922" y="2259080"/>
            <a:ext cx="18848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다운되었음을 알림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71C09F9-FEE0-6B09-B285-64C359DBB03C}"/>
              </a:ext>
            </a:extLst>
          </p:cNvPr>
          <p:cNvSpPr txBox="1"/>
          <p:nvPr/>
        </p:nvSpPr>
        <p:spPr>
          <a:xfrm>
            <a:off x="7397920" y="2833393"/>
            <a:ext cx="444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1D86DD-D5C6-D948-4C91-F56130D21495}"/>
              </a:ext>
            </a:extLst>
          </p:cNvPr>
          <p:cNvSpPr txBox="1"/>
          <p:nvPr/>
        </p:nvSpPr>
        <p:spPr>
          <a:xfrm>
            <a:off x="10239234" y="2895486"/>
            <a:ext cx="444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AFFDC20-DBDB-19C9-CBC7-ADD95A312B4F}"/>
              </a:ext>
            </a:extLst>
          </p:cNvPr>
          <p:cNvCxnSpPr>
            <a:cxnSpLocks/>
          </p:cNvCxnSpPr>
          <p:nvPr/>
        </p:nvCxnSpPr>
        <p:spPr>
          <a:xfrm>
            <a:off x="9224128" y="2516736"/>
            <a:ext cx="632617" cy="5175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169AFB0-87DC-8E80-BE38-E231A19981DB}"/>
              </a:ext>
            </a:extLst>
          </p:cNvPr>
          <p:cNvSpPr txBox="1"/>
          <p:nvPr/>
        </p:nvSpPr>
        <p:spPr>
          <a:xfrm>
            <a:off x="8868566" y="2571849"/>
            <a:ext cx="1884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이제부터</a:t>
            </a:r>
            <a:endParaRPr lang="en-US" altLang="ko-KR" sz="12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통신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E878E41-C2C9-D5E4-2924-2C2FC754189C}"/>
              </a:ext>
            </a:extLst>
          </p:cNvPr>
          <p:cNvCxnSpPr>
            <a:cxnSpLocks/>
          </p:cNvCxnSpPr>
          <p:nvPr/>
        </p:nvCxnSpPr>
        <p:spPr>
          <a:xfrm flipH="1">
            <a:off x="8207967" y="3965239"/>
            <a:ext cx="15569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6569305-09E7-F060-13F1-8EE7978288A3}"/>
              </a:ext>
            </a:extLst>
          </p:cNvPr>
          <p:cNvSpPr txBox="1"/>
          <p:nvPr/>
        </p:nvSpPr>
        <p:spPr>
          <a:xfrm>
            <a:off x="8628730" y="3948254"/>
            <a:ext cx="18848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복구작업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53FAFA1-C424-D513-D0C1-9C85E354C2FA}"/>
              </a:ext>
            </a:extLst>
          </p:cNvPr>
          <p:cNvSpPr txBox="1"/>
          <p:nvPr/>
        </p:nvSpPr>
        <p:spPr>
          <a:xfrm>
            <a:off x="9021264" y="3311087"/>
            <a:ext cx="422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D0AF97-3CC8-2013-EFDA-55CFB93D2FEA}"/>
              </a:ext>
            </a:extLst>
          </p:cNvPr>
          <p:cNvSpPr txBox="1"/>
          <p:nvPr/>
        </p:nvSpPr>
        <p:spPr>
          <a:xfrm>
            <a:off x="9647431" y="2242648"/>
            <a:ext cx="1017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BC55A88-7FD7-8CF0-5DC6-3548EE6ABBC6}"/>
              </a:ext>
            </a:extLst>
          </p:cNvPr>
          <p:cNvSpPr txBox="1"/>
          <p:nvPr/>
        </p:nvSpPr>
        <p:spPr>
          <a:xfrm>
            <a:off x="8646344" y="2576946"/>
            <a:ext cx="1017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1582D1-D53D-51E8-FAA1-185B0800FB36}"/>
              </a:ext>
            </a:extLst>
          </p:cNvPr>
          <p:cNvSpPr txBox="1"/>
          <p:nvPr/>
        </p:nvSpPr>
        <p:spPr>
          <a:xfrm>
            <a:off x="8444067" y="3924554"/>
            <a:ext cx="36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5580510F-3219-0AD1-6D03-D939088F5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803" y="1444312"/>
            <a:ext cx="695325" cy="104775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423FED5-F640-40E0-7CF8-4BDF54BF43E1}"/>
              </a:ext>
            </a:extLst>
          </p:cNvPr>
          <p:cNvSpPr txBox="1"/>
          <p:nvPr/>
        </p:nvSpPr>
        <p:spPr>
          <a:xfrm>
            <a:off x="9245098" y="3316633"/>
            <a:ext cx="18848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다운감지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63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57359" y="4602067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FC838-4339-8A4B-B8B6-2ABF23D8FD02}"/>
              </a:ext>
            </a:extLst>
          </p:cNvPr>
          <p:cNvSpPr txBox="1"/>
          <p:nvPr/>
        </p:nvSpPr>
        <p:spPr>
          <a:xfrm>
            <a:off x="677940" y="707544"/>
            <a:ext cx="303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서버이중화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Failover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9DBE7B-66FD-EE10-8FF3-6E8374DC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928" y="3399278"/>
            <a:ext cx="1104900" cy="12954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9E9BD3-3A91-D34A-9B8A-D059A60749A5}"/>
              </a:ext>
            </a:extLst>
          </p:cNvPr>
          <p:cNvSpPr/>
          <p:nvPr/>
        </p:nvSpPr>
        <p:spPr>
          <a:xfrm>
            <a:off x="382828" y="1183029"/>
            <a:ext cx="11469490" cy="511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indent="-285750">
              <a:spcAft>
                <a:spcPts val="22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서버가 다운이 되면 어떤 일이 일어나는가 </a:t>
            </a:r>
            <a:r>
              <a:rPr lang="en-US" altLang="ko-KR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</a:t>
            </a:r>
            <a:endParaRPr lang="en-US" altLang="ko-KR" sz="14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2200"/>
              </a:spcAft>
              <a:defRPr/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릴레이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서버가 다운됨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spcAft>
                <a:spcPts val="2200"/>
              </a:spcAft>
              <a:defRPr/>
            </a:pP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다운된 서버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Heartbeat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교환하던 릴레이 서버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(B)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endParaRPr lang="en-US" altLang="ko-KR" sz="14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2200"/>
              </a:spcAft>
              <a:defRPr/>
            </a:pP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다운을 감지하면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우선 릴레이 서버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복구 작업을 진행합니다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spcAft>
                <a:spcPts val="2200"/>
              </a:spcAft>
              <a:defRPr/>
            </a:pP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만약 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 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서버였다면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u="sng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에게 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다운되었음을</a:t>
            </a:r>
            <a:endParaRPr lang="en-US" altLang="ko-KR" sz="14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2200"/>
              </a:spcAft>
              <a:defRPr/>
            </a:pP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알리게 되고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앞으로 클라이언트는 릴레이 서버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통해서</a:t>
            </a:r>
            <a:endParaRPr lang="en-US" altLang="ko-KR" sz="14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2200"/>
              </a:spcAft>
              <a:defRPr/>
            </a:pP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서버군과 통신을 하게 됩니다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spcAft>
                <a:spcPts val="2200"/>
              </a:spcAft>
              <a:defRPr/>
            </a:pP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Standby 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서버였다면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복구 작업만 수행합니다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2C2186-D879-37B7-7823-ABD40F018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286" y="2112619"/>
            <a:ext cx="904875" cy="895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6322E69-BAA1-D982-1B05-7F764185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206" y="3448998"/>
            <a:ext cx="1104900" cy="129540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1F4B441-3959-2E18-481B-75A254ED5820}"/>
              </a:ext>
            </a:extLst>
          </p:cNvPr>
          <p:cNvCxnSpPr>
            <a:cxnSpLocks/>
          </p:cNvCxnSpPr>
          <p:nvPr/>
        </p:nvCxnSpPr>
        <p:spPr>
          <a:xfrm flipV="1">
            <a:off x="7803205" y="2853774"/>
            <a:ext cx="608694" cy="501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82F29A3-75E0-0E26-A254-D02D6AC336B8}"/>
              </a:ext>
            </a:extLst>
          </p:cNvPr>
          <p:cNvCxnSpPr>
            <a:cxnSpLocks/>
          </p:cNvCxnSpPr>
          <p:nvPr/>
        </p:nvCxnSpPr>
        <p:spPr>
          <a:xfrm flipH="1" flipV="1">
            <a:off x="9367161" y="2845474"/>
            <a:ext cx="608694" cy="501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DDC1C63-6D36-F008-4AAB-16F1FB71FDAA}"/>
              </a:ext>
            </a:extLst>
          </p:cNvPr>
          <p:cNvSpPr txBox="1"/>
          <p:nvPr/>
        </p:nvSpPr>
        <p:spPr>
          <a:xfrm>
            <a:off x="8315163" y="3412709"/>
            <a:ext cx="1183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A3A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Heartbeat</a:t>
            </a:r>
            <a:endParaRPr lang="ko-KR" altLang="en-US" sz="1600" b="1" dirty="0">
              <a:solidFill>
                <a:srgbClr val="FFA3A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FFA03B-B1A9-B774-E76E-084DED7A2275}"/>
              </a:ext>
            </a:extLst>
          </p:cNvPr>
          <p:cNvCxnSpPr>
            <a:cxnSpLocks/>
          </p:cNvCxnSpPr>
          <p:nvPr/>
        </p:nvCxnSpPr>
        <p:spPr>
          <a:xfrm flipH="1">
            <a:off x="8136464" y="3751263"/>
            <a:ext cx="1623831" cy="0"/>
          </a:xfrm>
          <a:prstGeom prst="straightConnector1">
            <a:avLst/>
          </a:prstGeom>
          <a:ln w="28575">
            <a:solidFill>
              <a:srgbClr val="FFA3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70E83AA-4E4D-A7BA-9BF7-9C0AF2285A04}"/>
              </a:ext>
            </a:extLst>
          </p:cNvPr>
          <p:cNvCxnSpPr>
            <a:cxnSpLocks/>
          </p:cNvCxnSpPr>
          <p:nvPr/>
        </p:nvCxnSpPr>
        <p:spPr>
          <a:xfrm>
            <a:off x="8190375" y="4029750"/>
            <a:ext cx="15699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곱하기 기호 18">
            <a:extLst>
              <a:ext uri="{FF2B5EF4-FFF2-40B4-BE49-F238E27FC236}">
                <a16:creationId xmlns:a16="http://schemas.microsoft.com/office/drawing/2014/main" id="{0EBF3457-B02C-F0EC-5331-03F1B6691CED}"/>
              </a:ext>
            </a:extLst>
          </p:cNvPr>
          <p:cNvSpPr/>
          <p:nvPr/>
        </p:nvSpPr>
        <p:spPr>
          <a:xfrm>
            <a:off x="8724092" y="3751263"/>
            <a:ext cx="448573" cy="53483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곱하기 기호 19">
            <a:extLst>
              <a:ext uri="{FF2B5EF4-FFF2-40B4-BE49-F238E27FC236}">
                <a16:creationId xmlns:a16="http://schemas.microsoft.com/office/drawing/2014/main" id="{A854E1BD-1274-8669-A07D-7D8242CB5299}"/>
              </a:ext>
            </a:extLst>
          </p:cNvPr>
          <p:cNvSpPr/>
          <p:nvPr/>
        </p:nvSpPr>
        <p:spPr>
          <a:xfrm>
            <a:off x="7145475" y="3520768"/>
            <a:ext cx="778042" cy="860132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F58B670-8735-2996-0BA5-CDC21AAC83DA}"/>
              </a:ext>
            </a:extLst>
          </p:cNvPr>
          <p:cNvCxnSpPr/>
          <p:nvPr/>
        </p:nvCxnSpPr>
        <p:spPr>
          <a:xfrm flipH="1" flipV="1">
            <a:off x="9498773" y="2750508"/>
            <a:ext cx="632617" cy="5175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D3D10E9-F10F-1B44-FBF1-D65D40623745}"/>
              </a:ext>
            </a:extLst>
          </p:cNvPr>
          <p:cNvSpPr txBox="1"/>
          <p:nvPr/>
        </p:nvSpPr>
        <p:spPr>
          <a:xfrm>
            <a:off x="9787250" y="2607674"/>
            <a:ext cx="18848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다운되었음을 알림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58248E-6FB6-961E-B28C-E7D608CAB40C}"/>
              </a:ext>
            </a:extLst>
          </p:cNvPr>
          <p:cNvSpPr txBox="1"/>
          <p:nvPr/>
        </p:nvSpPr>
        <p:spPr>
          <a:xfrm>
            <a:off x="7393272" y="3274209"/>
            <a:ext cx="444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92B499-3C85-ED8D-85BA-963A50474AF9}"/>
              </a:ext>
            </a:extLst>
          </p:cNvPr>
          <p:cNvSpPr txBox="1"/>
          <p:nvPr/>
        </p:nvSpPr>
        <p:spPr>
          <a:xfrm>
            <a:off x="10234586" y="3336302"/>
            <a:ext cx="444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E1D564E-915B-CB14-3F37-4417B664B76F}"/>
              </a:ext>
            </a:extLst>
          </p:cNvPr>
          <p:cNvCxnSpPr>
            <a:cxnSpLocks/>
          </p:cNvCxnSpPr>
          <p:nvPr/>
        </p:nvCxnSpPr>
        <p:spPr>
          <a:xfrm>
            <a:off x="9219480" y="2957552"/>
            <a:ext cx="632617" cy="5175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84C1615-41A3-FE01-A14D-703110C38E54}"/>
              </a:ext>
            </a:extLst>
          </p:cNvPr>
          <p:cNvSpPr txBox="1"/>
          <p:nvPr/>
        </p:nvSpPr>
        <p:spPr>
          <a:xfrm>
            <a:off x="8824671" y="2993816"/>
            <a:ext cx="1884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이제부터</a:t>
            </a:r>
            <a:endParaRPr lang="en-US" altLang="ko-KR" sz="12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통신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3E6F680-4AF3-6519-2C67-2A206022B92F}"/>
              </a:ext>
            </a:extLst>
          </p:cNvPr>
          <p:cNvCxnSpPr>
            <a:cxnSpLocks/>
          </p:cNvCxnSpPr>
          <p:nvPr/>
        </p:nvCxnSpPr>
        <p:spPr>
          <a:xfrm flipH="1">
            <a:off x="8188319" y="4380900"/>
            <a:ext cx="1598931" cy="25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74FD64E-32D4-A1A4-9064-3500F8499C30}"/>
              </a:ext>
            </a:extLst>
          </p:cNvPr>
          <p:cNvSpPr txBox="1"/>
          <p:nvPr/>
        </p:nvSpPr>
        <p:spPr>
          <a:xfrm>
            <a:off x="8615537" y="4399570"/>
            <a:ext cx="18848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복구작업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52CF49-2370-26BB-F4FF-B2DDFDB39986}"/>
              </a:ext>
            </a:extLst>
          </p:cNvPr>
          <p:cNvSpPr txBox="1"/>
          <p:nvPr/>
        </p:nvSpPr>
        <p:spPr>
          <a:xfrm>
            <a:off x="9013489" y="3741374"/>
            <a:ext cx="1017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28B18B-9439-AC5E-C133-13141ABF7431}"/>
              </a:ext>
            </a:extLst>
          </p:cNvPr>
          <p:cNvSpPr txBox="1"/>
          <p:nvPr/>
        </p:nvSpPr>
        <p:spPr>
          <a:xfrm>
            <a:off x="9566518" y="2606799"/>
            <a:ext cx="1017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96E830-0B96-021B-14E5-8069CCAF511E}"/>
              </a:ext>
            </a:extLst>
          </p:cNvPr>
          <p:cNvSpPr txBox="1"/>
          <p:nvPr/>
        </p:nvSpPr>
        <p:spPr>
          <a:xfrm>
            <a:off x="8588749" y="2987199"/>
            <a:ext cx="1017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905EC5-A557-9E2B-F1A1-21634195AD63}"/>
              </a:ext>
            </a:extLst>
          </p:cNvPr>
          <p:cNvSpPr txBox="1"/>
          <p:nvPr/>
        </p:nvSpPr>
        <p:spPr>
          <a:xfrm>
            <a:off x="8394331" y="4386901"/>
            <a:ext cx="32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AB70D6B-87B5-0065-867A-52EA0E4E02DC}"/>
              </a:ext>
            </a:extLst>
          </p:cNvPr>
          <p:cNvSpPr txBox="1"/>
          <p:nvPr/>
        </p:nvSpPr>
        <p:spPr>
          <a:xfrm>
            <a:off x="9226788" y="3761949"/>
            <a:ext cx="18848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다운감지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542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FC838-4339-8A4B-B8B6-2ABF23D8FD02}"/>
              </a:ext>
            </a:extLst>
          </p:cNvPr>
          <p:cNvSpPr txBox="1"/>
          <p:nvPr/>
        </p:nvSpPr>
        <p:spPr>
          <a:xfrm>
            <a:off x="677940" y="707544"/>
            <a:ext cx="289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서버이중화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Failover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B9DE63-2FAB-1C24-4508-2C062743540B}"/>
              </a:ext>
            </a:extLst>
          </p:cNvPr>
          <p:cNvSpPr/>
          <p:nvPr/>
        </p:nvSpPr>
        <p:spPr>
          <a:xfrm>
            <a:off x="382828" y="1195016"/>
            <a:ext cx="11469490" cy="5581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indent="-285750">
              <a:spcAft>
                <a:spcPts val="22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600" b="1" u="sng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수평 확장된 서버 간 </a:t>
            </a:r>
            <a:r>
              <a:rPr lang="ko-KR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통신이 동시에 끊어진 경우는 어떻게 되는가</a:t>
            </a:r>
            <a:endParaRPr lang="en-US" altLang="ko-KR" sz="1600" b="1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2200"/>
              </a:spcAft>
              <a:defRPr/>
            </a:pPr>
            <a:r>
              <a:rPr lang="ko-KR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상황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서버간 통신이 끊어져 두 서버 모두가 상위 서버에게</a:t>
            </a:r>
            <a:endParaRPr lang="en-US" altLang="ko-KR" sz="14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2200"/>
              </a:spcAft>
              <a:defRPr/>
            </a:pP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상대 측 서버가 다운되었다고 말하는 상황입니다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spcAft>
                <a:spcPts val="2200"/>
              </a:spcAft>
              <a:defRPr/>
            </a:pPr>
            <a:r>
              <a:rPr lang="ko-KR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해결방안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둘 이상의 하위 서버에게서 비슷한 시간대에 상대측 서버가</a:t>
            </a:r>
            <a:endParaRPr lang="en-US" altLang="ko-KR" sz="14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2200"/>
              </a:spcAft>
              <a:defRPr/>
            </a:pP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다운되었다는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통보를 받게 되면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서버는 하위 서버에게 직접</a:t>
            </a:r>
            <a:endParaRPr lang="en-US" altLang="ko-KR" sz="14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2200"/>
              </a:spcAft>
              <a:defRPr/>
            </a:pP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Heartbeat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보내고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다시 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Heartbeat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돌아오는 지를 확인합니다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spcAft>
                <a:spcPts val="2200"/>
              </a:spcAft>
              <a:defRPr/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실제로 서버 다운이 확인됨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기존 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Failover 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시나리오대로 진행합니다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spcAft>
                <a:spcPts val="2200"/>
              </a:spcAft>
              <a:defRPr/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하위 서버가 모두 살아있음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spcAft>
                <a:spcPts val="2200"/>
              </a:spcAft>
              <a:defRPr/>
            </a:pP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경우에는 서버 간 통신네트워크가 끊어진 경우로 판단하여</a:t>
            </a:r>
            <a:endParaRPr lang="en-US" altLang="ko-KR" sz="14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2200"/>
              </a:spcAft>
              <a:defRPr/>
            </a:pP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개발자가 네트워크의 수동 복구를 진행할 수 있도록</a:t>
            </a:r>
            <a:endParaRPr lang="en-US" altLang="ko-KR" sz="14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2200"/>
              </a:spcAft>
              <a:defRPr/>
            </a:pP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서버 간 네트워크 장애에 대한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사실을 알려주도록 합니다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2DA141C-97CB-49B2-D047-40B29E3F5486}"/>
              </a:ext>
            </a:extLst>
          </p:cNvPr>
          <p:cNvCxnSpPr>
            <a:cxnSpLocks/>
          </p:cNvCxnSpPr>
          <p:nvPr/>
        </p:nvCxnSpPr>
        <p:spPr>
          <a:xfrm flipH="1">
            <a:off x="8713917" y="3160390"/>
            <a:ext cx="162383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5BE3755-79A7-5002-2FC5-11B9EBD9B80A}"/>
              </a:ext>
            </a:extLst>
          </p:cNvPr>
          <p:cNvCxnSpPr>
            <a:cxnSpLocks/>
          </p:cNvCxnSpPr>
          <p:nvPr/>
        </p:nvCxnSpPr>
        <p:spPr>
          <a:xfrm>
            <a:off x="8767828" y="3438877"/>
            <a:ext cx="15699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곱하기 기호 4">
            <a:extLst>
              <a:ext uri="{FF2B5EF4-FFF2-40B4-BE49-F238E27FC236}">
                <a16:creationId xmlns:a16="http://schemas.microsoft.com/office/drawing/2014/main" id="{5763B8D6-5E45-3705-372C-BF63D81C09BC}"/>
              </a:ext>
            </a:extLst>
          </p:cNvPr>
          <p:cNvSpPr/>
          <p:nvPr/>
        </p:nvSpPr>
        <p:spPr>
          <a:xfrm>
            <a:off x="9292072" y="2808405"/>
            <a:ext cx="448573" cy="95481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DE05B-9D04-5174-B952-03E7373FFD69}"/>
              </a:ext>
            </a:extLst>
          </p:cNvPr>
          <p:cNvSpPr txBox="1"/>
          <p:nvPr/>
        </p:nvSpPr>
        <p:spPr>
          <a:xfrm>
            <a:off x="8682064" y="3606420"/>
            <a:ext cx="1770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서버간 통신 단절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A34120-66E6-DFB0-26CC-72BC211C545A}"/>
              </a:ext>
            </a:extLst>
          </p:cNvPr>
          <p:cNvSpPr txBox="1"/>
          <p:nvPr/>
        </p:nvSpPr>
        <p:spPr>
          <a:xfrm>
            <a:off x="10269108" y="1906656"/>
            <a:ext cx="17855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서버가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다운되었다고 알림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3517ACA-E47B-B466-2938-424DCDA84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715" y="2861136"/>
            <a:ext cx="561975" cy="1162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F7DFE28-9298-D157-CA56-D54E2D01B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956" y="2861136"/>
            <a:ext cx="561975" cy="11620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C71800-87D1-8C67-9B03-96C6A974E7D4}"/>
              </a:ext>
            </a:extLst>
          </p:cNvPr>
          <p:cNvSpPr txBox="1"/>
          <p:nvPr/>
        </p:nvSpPr>
        <p:spPr>
          <a:xfrm>
            <a:off x="10600231" y="2698780"/>
            <a:ext cx="813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Standby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508B2-4D04-A383-3B96-7E38D6F00EF4}"/>
              </a:ext>
            </a:extLst>
          </p:cNvPr>
          <p:cNvSpPr txBox="1"/>
          <p:nvPr/>
        </p:nvSpPr>
        <p:spPr>
          <a:xfrm>
            <a:off x="7812277" y="2693443"/>
            <a:ext cx="9582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E2420E7-CFBB-AF2B-498E-2C42A32F9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908" y="1195016"/>
            <a:ext cx="1104900" cy="12954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9A2DA04-20FF-B0D0-3419-7F3D2C36BA70}"/>
              </a:ext>
            </a:extLst>
          </p:cNvPr>
          <p:cNvCxnSpPr>
            <a:cxnSpLocks/>
          </p:cNvCxnSpPr>
          <p:nvPr/>
        </p:nvCxnSpPr>
        <p:spPr>
          <a:xfrm flipV="1">
            <a:off x="8380658" y="2262901"/>
            <a:ext cx="608694" cy="501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B4C83F1-1196-8BA5-27EE-8FFBB20D6837}"/>
              </a:ext>
            </a:extLst>
          </p:cNvPr>
          <p:cNvCxnSpPr>
            <a:cxnSpLocks/>
          </p:cNvCxnSpPr>
          <p:nvPr/>
        </p:nvCxnSpPr>
        <p:spPr>
          <a:xfrm flipH="1" flipV="1">
            <a:off x="9944614" y="2254601"/>
            <a:ext cx="608694" cy="501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7A934E9-3583-8CE8-0E51-E3AA8D1EB07F}"/>
              </a:ext>
            </a:extLst>
          </p:cNvPr>
          <p:cNvCxnSpPr/>
          <p:nvPr/>
        </p:nvCxnSpPr>
        <p:spPr>
          <a:xfrm flipH="1" flipV="1">
            <a:off x="10076226" y="2159635"/>
            <a:ext cx="632617" cy="5175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E65F8C-A576-C098-9852-836343F82FC4}"/>
              </a:ext>
            </a:extLst>
          </p:cNvPr>
          <p:cNvSpPr txBox="1"/>
          <p:nvPr/>
        </p:nvSpPr>
        <p:spPr>
          <a:xfrm>
            <a:off x="7262030" y="1919933"/>
            <a:ext cx="20300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Standby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서버가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다운되었다고 알림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E522BB6-6D5F-1BD3-38A2-D202C97A2C8D}"/>
              </a:ext>
            </a:extLst>
          </p:cNvPr>
          <p:cNvCxnSpPr>
            <a:cxnSpLocks/>
          </p:cNvCxnSpPr>
          <p:nvPr/>
        </p:nvCxnSpPr>
        <p:spPr>
          <a:xfrm flipV="1">
            <a:off x="8314894" y="2174048"/>
            <a:ext cx="632617" cy="5175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66F4747-50D4-47FD-BC90-39CCF6C7FBAE}"/>
              </a:ext>
            </a:extLst>
          </p:cNvPr>
          <p:cNvSpPr txBox="1"/>
          <p:nvPr/>
        </p:nvSpPr>
        <p:spPr>
          <a:xfrm>
            <a:off x="9816063" y="1111423"/>
            <a:ext cx="1785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011613E-76F5-616F-80F1-92881DDC6E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436" y="5486265"/>
            <a:ext cx="909202" cy="90920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FBF8FF2-861E-AAE3-0509-D9C9660EF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847" y="5348444"/>
            <a:ext cx="1104900" cy="1295400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5EF39FB-36D2-9252-633D-BA8EFEA3C986}"/>
              </a:ext>
            </a:extLst>
          </p:cNvPr>
          <p:cNvCxnSpPr>
            <a:cxnSpLocks/>
          </p:cNvCxnSpPr>
          <p:nvPr/>
        </p:nvCxnSpPr>
        <p:spPr>
          <a:xfrm>
            <a:off x="8715900" y="5928484"/>
            <a:ext cx="42006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556DFB5-1934-42CC-D330-45E095C1B252}"/>
              </a:ext>
            </a:extLst>
          </p:cNvPr>
          <p:cNvSpPr txBox="1"/>
          <p:nvPr/>
        </p:nvSpPr>
        <p:spPr>
          <a:xfrm>
            <a:off x="8326000" y="5400843"/>
            <a:ext cx="1884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서버간 통신장애</a:t>
            </a:r>
            <a:endParaRPr lang="en-US" altLang="ko-KR" sz="12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사실을 알림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36211B2-BAA7-FC1B-E899-19ACBE2E2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758" y="4146427"/>
            <a:ext cx="1104900" cy="12954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2AEB9E8-5742-2CD4-D17A-7FDA1734E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344" y="4154306"/>
            <a:ext cx="561975" cy="1162050"/>
          </a:xfrm>
          <a:prstGeom prst="rect">
            <a:avLst/>
          </a:prstGeom>
        </p:spPr>
      </p:pic>
      <p:sp>
        <p:nvSpPr>
          <p:cNvPr id="39" name="곱하기 기호 38">
            <a:extLst>
              <a:ext uri="{FF2B5EF4-FFF2-40B4-BE49-F238E27FC236}">
                <a16:creationId xmlns:a16="http://schemas.microsoft.com/office/drawing/2014/main" id="{55E9D9CB-C8D4-E221-A3C4-95C61DC9BF82}"/>
              </a:ext>
            </a:extLst>
          </p:cNvPr>
          <p:cNvSpPr/>
          <p:nvPr/>
        </p:nvSpPr>
        <p:spPr>
          <a:xfrm>
            <a:off x="9246602" y="4226349"/>
            <a:ext cx="778042" cy="860132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6B8002-5DEF-7819-CC84-F9598B261982}"/>
              </a:ext>
            </a:extLst>
          </p:cNvPr>
          <p:cNvSpPr txBox="1"/>
          <p:nvPr/>
        </p:nvSpPr>
        <p:spPr>
          <a:xfrm>
            <a:off x="8489859" y="4178636"/>
            <a:ext cx="1884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서버</a:t>
            </a:r>
            <a:endParaRPr lang="en-US" altLang="ko-KR" sz="12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복구작업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C0604F9-64F1-4CD2-1FA8-509FBCBE89F7}"/>
              </a:ext>
            </a:extLst>
          </p:cNvPr>
          <p:cNvCxnSpPr>
            <a:cxnSpLocks/>
          </p:cNvCxnSpPr>
          <p:nvPr/>
        </p:nvCxnSpPr>
        <p:spPr>
          <a:xfrm>
            <a:off x="8657536" y="4672509"/>
            <a:ext cx="42006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0A52F6D-F115-0B35-21A1-AAF733E1FBE7}"/>
              </a:ext>
            </a:extLst>
          </p:cNvPr>
          <p:cNvSpPr txBox="1"/>
          <p:nvPr/>
        </p:nvSpPr>
        <p:spPr>
          <a:xfrm>
            <a:off x="7136503" y="1429471"/>
            <a:ext cx="879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800" b="1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상황</a:t>
            </a:r>
            <a:r>
              <a:rPr lang="en-US" altLang="ko-KR" sz="1800" b="1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542EE0-7C47-2FFD-DEAF-E0C763D89DF5}"/>
              </a:ext>
            </a:extLst>
          </p:cNvPr>
          <p:cNvSpPr txBox="1"/>
          <p:nvPr/>
        </p:nvSpPr>
        <p:spPr>
          <a:xfrm>
            <a:off x="7201616" y="4453006"/>
            <a:ext cx="879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[1]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14C7F0-67CF-8E84-7338-506F65F58235}"/>
              </a:ext>
            </a:extLst>
          </p:cNvPr>
          <p:cNvSpPr txBox="1"/>
          <p:nvPr/>
        </p:nvSpPr>
        <p:spPr>
          <a:xfrm>
            <a:off x="7210633" y="5718259"/>
            <a:ext cx="879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[2]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412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FC838-4339-8A4B-B8B6-2ABF23D8FD02}"/>
              </a:ext>
            </a:extLst>
          </p:cNvPr>
          <p:cNvSpPr txBox="1"/>
          <p:nvPr/>
        </p:nvSpPr>
        <p:spPr>
          <a:xfrm>
            <a:off x="677940" y="707544"/>
            <a:ext cx="313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서버이중화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Failback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8BFDD1-9666-C1E5-36C4-A086C7C5670F}"/>
              </a:ext>
            </a:extLst>
          </p:cNvPr>
          <p:cNvSpPr/>
          <p:nvPr/>
        </p:nvSpPr>
        <p:spPr>
          <a:xfrm>
            <a:off x="382828" y="1168818"/>
            <a:ext cx="11469490" cy="5865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marR="0" lvl="0" indent="-285750" algn="l" defTabSz="914400" rtl="0" eaLnBrk="1" fontAlgn="auto" latinLnBrk="1" hangingPunct="1">
              <a:spcBef>
                <a:spcPts val="0"/>
              </a:spcBef>
              <a:spcAft>
                <a:spcPts val="2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서버는 어떻게 복구하는가</a:t>
            </a:r>
            <a:endParaRPr lang="en-US" altLang="ko-KR" b="1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1174CDD-68E4-B5C7-8197-B1713C77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202" y="2355610"/>
            <a:ext cx="1104900" cy="11462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4483D4-574F-10D8-EAFD-3AC88385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593" y="3920847"/>
            <a:ext cx="561975" cy="102821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AFFC940-F750-1AC9-B0B4-17B754FE2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639" y="3907357"/>
            <a:ext cx="561975" cy="1028214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05890BB-D39F-8C07-3581-3FEAF864E458}"/>
              </a:ext>
            </a:extLst>
          </p:cNvPr>
          <p:cNvCxnSpPr>
            <a:cxnSpLocks/>
          </p:cNvCxnSpPr>
          <p:nvPr/>
        </p:nvCxnSpPr>
        <p:spPr>
          <a:xfrm flipV="1">
            <a:off x="4310421" y="3576359"/>
            <a:ext cx="0" cy="1917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FCA7CF1-456A-2C61-2E30-B3BB5A9EE231}"/>
              </a:ext>
            </a:extLst>
          </p:cNvPr>
          <p:cNvCxnSpPr>
            <a:cxnSpLocks/>
          </p:cNvCxnSpPr>
          <p:nvPr/>
        </p:nvCxnSpPr>
        <p:spPr>
          <a:xfrm flipH="1">
            <a:off x="4902301" y="3578231"/>
            <a:ext cx="6071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5541CCE-BE54-563E-9B45-D874F43C01D6}"/>
              </a:ext>
            </a:extLst>
          </p:cNvPr>
          <p:cNvSpPr txBox="1"/>
          <p:nvPr/>
        </p:nvSpPr>
        <p:spPr>
          <a:xfrm>
            <a:off x="4495890" y="3897629"/>
            <a:ext cx="11836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A3A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Heartbeat</a:t>
            </a:r>
            <a:endParaRPr lang="ko-KR" altLang="en-US" sz="1100" b="1" dirty="0">
              <a:solidFill>
                <a:srgbClr val="FFA3A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4159DB2-C6B3-839F-A683-35A32E8F344E}"/>
              </a:ext>
            </a:extLst>
          </p:cNvPr>
          <p:cNvCxnSpPr>
            <a:cxnSpLocks/>
          </p:cNvCxnSpPr>
          <p:nvPr/>
        </p:nvCxnSpPr>
        <p:spPr>
          <a:xfrm flipH="1">
            <a:off x="4651253" y="4202764"/>
            <a:ext cx="478078" cy="0"/>
          </a:xfrm>
          <a:prstGeom prst="straightConnector1">
            <a:avLst/>
          </a:prstGeom>
          <a:ln w="28575">
            <a:solidFill>
              <a:srgbClr val="FFA3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51858A4-2F97-7FDA-979E-4D97C4F86EC1}"/>
              </a:ext>
            </a:extLst>
          </p:cNvPr>
          <p:cNvCxnSpPr>
            <a:cxnSpLocks/>
          </p:cNvCxnSpPr>
          <p:nvPr/>
        </p:nvCxnSpPr>
        <p:spPr>
          <a:xfrm>
            <a:off x="4662606" y="4338650"/>
            <a:ext cx="4978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곱하기 기호 48">
            <a:extLst>
              <a:ext uri="{FF2B5EF4-FFF2-40B4-BE49-F238E27FC236}">
                <a16:creationId xmlns:a16="http://schemas.microsoft.com/office/drawing/2014/main" id="{B0F1F376-D578-E93B-232F-042363BBB5C1}"/>
              </a:ext>
            </a:extLst>
          </p:cNvPr>
          <p:cNvSpPr/>
          <p:nvPr/>
        </p:nvSpPr>
        <p:spPr>
          <a:xfrm>
            <a:off x="4792694" y="4206478"/>
            <a:ext cx="212258" cy="26589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곱하기 기호 49">
            <a:extLst>
              <a:ext uri="{FF2B5EF4-FFF2-40B4-BE49-F238E27FC236}">
                <a16:creationId xmlns:a16="http://schemas.microsoft.com/office/drawing/2014/main" id="{3AAA4F40-24C9-45A8-B24E-83060804519F}"/>
              </a:ext>
            </a:extLst>
          </p:cNvPr>
          <p:cNvSpPr/>
          <p:nvPr/>
        </p:nvSpPr>
        <p:spPr>
          <a:xfrm>
            <a:off x="3929851" y="3958116"/>
            <a:ext cx="778042" cy="7610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EFA824-E324-81CC-A4EB-3D7D4FC15970}"/>
              </a:ext>
            </a:extLst>
          </p:cNvPr>
          <p:cNvSpPr txBox="1"/>
          <p:nvPr/>
        </p:nvSpPr>
        <p:spPr>
          <a:xfrm>
            <a:off x="4016491" y="3780577"/>
            <a:ext cx="9053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505D9D-13F6-6925-58CB-7020E052BFBA}"/>
              </a:ext>
            </a:extLst>
          </p:cNvPr>
          <p:cNvSpPr txBox="1"/>
          <p:nvPr/>
        </p:nvSpPr>
        <p:spPr>
          <a:xfrm>
            <a:off x="5168864" y="3764814"/>
            <a:ext cx="8135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Standby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E0CBF8C0-AD37-7BBB-CAC5-59E3E79101E7}"/>
              </a:ext>
            </a:extLst>
          </p:cNvPr>
          <p:cNvCxnSpPr>
            <a:cxnSpLocks/>
          </p:cNvCxnSpPr>
          <p:nvPr/>
        </p:nvCxnSpPr>
        <p:spPr>
          <a:xfrm flipV="1">
            <a:off x="4898823" y="3378885"/>
            <a:ext cx="3479" cy="2033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42C9412-DB50-6CD7-1649-E36E6FDB9007}"/>
              </a:ext>
            </a:extLst>
          </p:cNvPr>
          <p:cNvCxnSpPr>
            <a:cxnSpLocks/>
          </p:cNvCxnSpPr>
          <p:nvPr/>
        </p:nvCxnSpPr>
        <p:spPr>
          <a:xfrm flipV="1">
            <a:off x="5512626" y="3576358"/>
            <a:ext cx="0" cy="191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899E347-DD8E-F10F-F4A1-5BDA3147F44C}"/>
              </a:ext>
            </a:extLst>
          </p:cNvPr>
          <p:cNvSpPr txBox="1"/>
          <p:nvPr/>
        </p:nvSpPr>
        <p:spPr>
          <a:xfrm>
            <a:off x="4081438" y="5135110"/>
            <a:ext cx="1770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서버다운 감지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C806081C-5427-9222-D16F-7F33EDB4E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644" y="2355610"/>
            <a:ext cx="1104900" cy="1146206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D059F52E-9146-EBE9-6D11-0AB1252DE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035" y="3920847"/>
            <a:ext cx="561975" cy="1028214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CAA10BB7-82F9-1DC0-A38E-C4154FB32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081" y="3907357"/>
            <a:ext cx="561975" cy="1028214"/>
          </a:xfrm>
          <a:prstGeom prst="rect">
            <a:avLst/>
          </a:prstGeom>
        </p:spPr>
      </p:pic>
      <p:sp>
        <p:nvSpPr>
          <p:cNvPr id="94" name="곱하기 기호 93">
            <a:extLst>
              <a:ext uri="{FF2B5EF4-FFF2-40B4-BE49-F238E27FC236}">
                <a16:creationId xmlns:a16="http://schemas.microsoft.com/office/drawing/2014/main" id="{7DDD3073-64B0-4597-D9FD-B9E3F76BE8F0}"/>
              </a:ext>
            </a:extLst>
          </p:cNvPr>
          <p:cNvSpPr/>
          <p:nvPr/>
        </p:nvSpPr>
        <p:spPr>
          <a:xfrm>
            <a:off x="6601293" y="3958116"/>
            <a:ext cx="778042" cy="7610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500E98F-4CDB-A894-0CCB-94168885C842}"/>
              </a:ext>
            </a:extLst>
          </p:cNvPr>
          <p:cNvSpPr txBox="1"/>
          <p:nvPr/>
        </p:nvSpPr>
        <p:spPr>
          <a:xfrm>
            <a:off x="6353484" y="5135109"/>
            <a:ext cx="2772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Failover &amp;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재실행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6AD6331D-4278-825A-CB30-4EBA1391A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59" y="2448215"/>
            <a:ext cx="1104900" cy="1146206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B04E0B7D-2306-0435-3CCA-6E765167F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50" y="4013452"/>
            <a:ext cx="561975" cy="102821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61FA93C3-58A5-90CB-BE33-C5BF6136F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896" y="3999962"/>
            <a:ext cx="561975" cy="1028214"/>
          </a:xfrm>
          <a:prstGeom prst="rect">
            <a:avLst/>
          </a:prstGeom>
        </p:spPr>
      </p:pic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F5EF62CC-B9F7-05E5-1E58-47B23B81D387}"/>
              </a:ext>
            </a:extLst>
          </p:cNvPr>
          <p:cNvCxnSpPr>
            <a:cxnSpLocks/>
          </p:cNvCxnSpPr>
          <p:nvPr/>
        </p:nvCxnSpPr>
        <p:spPr>
          <a:xfrm flipV="1">
            <a:off x="857678" y="3668964"/>
            <a:ext cx="0" cy="191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94617728-F652-A270-B9BC-E1F1414F6934}"/>
              </a:ext>
            </a:extLst>
          </p:cNvPr>
          <p:cNvCxnSpPr>
            <a:cxnSpLocks/>
          </p:cNvCxnSpPr>
          <p:nvPr/>
        </p:nvCxnSpPr>
        <p:spPr>
          <a:xfrm flipH="1" flipV="1">
            <a:off x="855110" y="3667806"/>
            <a:ext cx="1201598" cy="30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18FC5E38-A428-9159-1F62-7C46496D1C6D}"/>
              </a:ext>
            </a:extLst>
          </p:cNvPr>
          <p:cNvSpPr txBox="1"/>
          <p:nvPr/>
        </p:nvSpPr>
        <p:spPr>
          <a:xfrm>
            <a:off x="1012159" y="3983496"/>
            <a:ext cx="11836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A3A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Heartbeat</a:t>
            </a:r>
            <a:endParaRPr lang="ko-KR" altLang="en-US" sz="1100" b="1" dirty="0">
              <a:solidFill>
                <a:srgbClr val="FFA3A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33BB32F4-1FBC-5FBB-6B5C-D0112FFCAB89}"/>
              </a:ext>
            </a:extLst>
          </p:cNvPr>
          <p:cNvCxnSpPr>
            <a:cxnSpLocks/>
          </p:cNvCxnSpPr>
          <p:nvPr/>
        </p:nvCxnSpPr>
        <p:spPr>
          <a:xfrm flipH="1">
            <a:off x="1216870" y="4262175"/>
            <a:ext cx="478078" cy="0"/>
          </a:xfrm>
          <a:prstGeom prst="straightConnector1">
            <a:avLst/>
          </a:prstGeom>
          <a:ln w="19050" cap="flat" cmpd="sng" algn="ctr">
            <a:solidFill>
              <a:srgbClr val="FFA3A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C5D3188-2CA9-282C-1135-46F3619DFC12}"/>
              </a:ext>
            </a:extLst>
          </p:cNvPr>
          <p:cNvSpPr txBox="1"/>
          <p:nvPr/>
        </p:nvSpPr>
        <p:spPr>
          <a:xfrm>
            <a:off x="553261" y="3866069"/>
            <a:ext cx="7093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C83397D-D498-7F17-B498-B07D0AB3CC27}"/>
              </a:ext>
            </a:extLst>
          </p:cNvPr>
          <p:cNvSpPr txBox="1"/>
          <p:nvPr/>
        </p:nvSpPr>
        <p:spPr>
          <a:xfrm>
            <a:off x="1716202" y="3861462"/>
            <a:ext cx="778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Standby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741C51A7-709B-CD2D-5594-FDC2568F5B1F}"/>
              </a:ext>
            </a:extLst>
          </p:cNvPr>
          <p:cNvCxnSpPr>
            <a:cxnSpLocks/>
          </p:cNvCxnSpPr>
          <p:nvPr/>
        </p:nvCxnSpPr>
        <p:spPr>
          <a:xfrm flipV="1">
            <a:off x="1446080" y="3471490"/>
            <a:ext cx="3479" cy="1926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73AB7419-AEFD-564C-5654-416FCC9753E1}"/>
              </a:ext>
            </a:extLst>
          </p:cNvPr>
          <p:cNvCxnSpPr>
            <a:cxnSpLocks/>
          </p:cNvCxnSpPr>
          <p:nvPr/>
        </p:nvCxnSpPr>
        <p:spPr>
          <a:xfrm flipV="1">
            <a:off x="2059883" y="3668963"/>
            <a:ext cx="0" cy="191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4ED8EAA-D0B2-C75E-2447-74C98F5BBD34}"/>
              </a:ext>
            </a:extLst>
          </p:cNvPr>
          <p:cNvSpPr txBox="1"/>
          <p:nvPr/>
        </p:nvSpPr>
        <p:spPr>
          <a:xfrm>
            <a:off x="238965" y="5120118"/>
            <a:ext cx="263756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서버간 데이터 동기화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Standby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자신이 갖고 있는 세션 정보를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주기적으로 보냅니다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D10CEC8F-9B0B-AB68-E51D-0193079CC32C}"/>
              </a:ext>
            </a:extLst>
          </p:cNvPr>
          <p:cNvCxnSpPr>
            <a:cxnSpLocks/>
          </p:cNvCxnSpPr>
          <p:nvPr/>
        </p:nvCxnSpPr>
        <p:spPr>
          <a:xfrm>
            <a:off x="1238124" y="4545673"/>
            <a:ext cx="478078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9CB7F18E-CE72-F2C8-56CA-1E19B779E085}"/>
              </a:ext>
            </a:extLst>
          </p:cNvPr>
          <p:cNvSpPr txBox="1"/>
          <p:nvPr/>
        </p:nvSpPr>
        <p:spPr>
          <a:xfrm>
            <a:off x="888515" y="4512516"/>
            <a:ext cx="1183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</a:p>
          <a:p>
            <a:pPr algn="ctr"/>
            <a:r>
              <a:rPr lang="en-US" altLang="ko-KR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Replica</a:t>
            </a:r>
            <a:endParaRPr lang="ko-KR" altLang="en-US" sz="11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870522D-F397-0C2D-196F-912CDFA4F203}"/>
              </a:ext>
            </a:extLst>
          </p:cNvPr>
          <p:cNvCxnSpPr>
            <a:cxnSpLocks/>
          </p:cNvCxnSpPr>
          <p:nvPr/>
        </p:nvCxnSpPr>
        <p:spPr>
          <a:xfrm flipH="1">
            <a:off x="7331226" y="4338650"/>
            <a:ext cx="47807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9CFCAD9-6B8F-1F10-DD50-E7BEC99DEB03}"/>
              </a:ext>
            </a:extLst>
          </p:cNvPr>
          <p:cNvSpPr txBox="1"/>
          <p:nvPr/>
        </p:nvSpPr>
        <p:spPr>
          <a:xfrm>
            <a:off x="7147907" y="4075451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ShellExecute</a:t>
            </a:r>
            <a:endParaRPr lang="ko-KR" altLang="en-US" sz="10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8E43D893-8442-9036-FB40-EA0EEB246BB3}"/>
              </a:ext>
            </a:extLst>
          </p:cNvPr>
          <p:cNvCxnSpPr>
            <a:cxnSpLocks/>
          </p:cNvCxnSpPr>
          <p:nvPr/>
        </p:nvCxnSpPr>
        <p:spPr>
          <a:xfrm>
            <a:off x="4309738" y="3572820"/>
            <a:ext cx="591771" cy="70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AA12DD8B-82E4-A14B-B633-450E6DAE07B5}"/>
              </a:ext>
            </a:extLst>
          </p:cNvPr>
          <p:cNvCxnSpPr>
            <a:cxnSpLocks/>
          </p:cNvCxnSpPr>
          <p:nvPr/>
        </p:nvCxnSpPr>
        <p:spPr>
          <a:xfrm flipV="1">
            <a:off x="6986202" y="3588082"/>
            <a:ext cx="0" cy="1917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65EAB0-B82C-9847-A3DD-E72D5659EFAE}"/>
              </a:ext>
            </a:extLst>
          </p:cNvPr>
          <p:cNvCxnSpPr>
            <a:cxnSpLocks/>
          </p:cNvCxnSpPr>
          <p:nvPr/>
        </p:nvCxnSpPr>
        <p:spPr>
          <a:xfrm flipH="1">
            <a:off x="7578082" y="3589954"/>
            <a:ext cx="6071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88DEBC8A-F1EF-0281-105B-DE2B646F0B39}"/>
              </a:ext>
            </a:extLst>
          </p:cNvPr>
          <p:cNvCxnSpPr>
            <a:cxnSpLocks/>
          </p:cNvCxnSpPr>
          <p:nvPr/>
        </p:nvCxnSpPr>
        <p:spPr>
          <a:xfrm flipV="1">
            <a:off x="7574604" y="3390608"/>
            <a:ext cx="3479" cy="2033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567760F9-D11A-A427-BE8A-1126783B7DAE}"/>
              </a:ext>
            </a:extLst>
          </p:cNvPr>
          <p:cNvCxnSpPr>
            <a:cxnSpLocks/>
          </p:cNvCxnSpPr>
          <p:nvPr/>
        </p:nvCxnSpPr>
        <p:spPr>
          <a:xfrm flipV="1">
            <a:off x="8188407" y="3588081"/>
            <a:ext cx="0" cy="191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5F67B8A2-26B1-6324-671A-2F9931987CF5}"/>
              </a:ext>
            </a:extLst>
          </p:cNvPr>
          <p:cNvCxnSpPr>
            <a:cxnSpLocks/>
          </p:cNvCxnSpPr>
          <p:nvPr/>
        </p:nvCxnSpPr>
        <p:spPr>
          <a:xfrm>
            <a:off x="6985519" y="3584543"/>
            <a:ext cx="591771" cy="70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9" name="그림 138">
            <a:extLst>
              <a:ext uri="{FF2B5EF4-FFF2-40B4-BE49-F238E27FC236}">
                <a16:creationId xmlns:a16="http://schemas.microsoft.com/office/drawing/2014/main" id="{EF86E309-B104-5D3F-37EC-B82C37C6E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4157" y="2355610"/>
            <a:ext cx="1104900" cy="1146206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FEF2F628-B7CC-0CF4-D9D1-959EE7872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548" y="3920847"/>
            <a:ext cx="561975" cy="1028214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97594AFA-62A5-D77E-C5B4-BF931F0C5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594" y="3907357"/>
            <a:ext cx="561975" cy="1028214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69F9DDDF-4BFB-E840-FA6D-70EB36E9252C}"/>
              </a:ext>
            </a:extLst>
          </p:cNvPr>
          <p:cNvSpPr txBox="1"/>
          <p:nvPr/>
        </p:nvSpPr>
        <p:spPr>
          <a:xfrm>
            <a:off x="9132432" y="5135109"/>
            <a:ext cx="2563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서버 구성관들과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재연결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2D6B9A43-A157-27CE-5DA5-9B7ED204907D}"/>
              </a:ext>
            </a:extLst>
          </p:cNvPr>
          <p:cNvCxnSpPr>
            <a:cxnSpLocks/>
          </p:cNvCxnSpPr>
          <p:nvPr/>
        </p:nvCxnSpPr>
        <p:spPr>
          <a:xfrm>
            <a:off x="10027836" y="4262693"/>
            <a:ext cx="46656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BE58BAAA-852D-3F9D-CB93-C502F3C05DF9}"/>
              </a:ext>
            </a:extLst>
          </p:cNvPr>
          <p:cNvSpPr txBox="1"/>
          <p:nvPr/>
        </p:nvSpPr>
        <p:spPr>
          <a:xfrm>
            <a:off x="9918647" y="4022609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Connect</a:t>
            </a:r>
            <a:endParaRPr lang="ko-KR" altLang="en-US" sz="10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5860DB94-1E8B-A97E-C9B2-75E8840B91C4}"/>
              </a:ext>
            </a:extLst>
          </p:cNvPr>
          <p:cNvCxnSpPr>
            <a:cxnSpLocks/>
          </p:cNvCxnSpPr>
          <p:nvPr/>
        </p:nvCxnSpPr>
        <p:spPr>
          <a:xfrm flipV="1">
            <a:off x="9660141" y="3580648"/>
            <a:ext cx="0" cy="191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EEF3298C-46E6-3927-177C-1C1892BFB1C0}"/>
              </a:ext>
            </a:extLst>
          </p:cNvPr>
          <p:cNvCxnSpPr>
            <a:cxnSpLocks/>
          </p:cNvCxnSpPr>
          <p:nvPr/>
        </p:nvCxnSpPr>
        <p:spPr>
          <a:xfrm flipH="1" flipV="1">
            <a:off x="9657573" y="3579490"/>
            <a:ext cx="1201598" cy="30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E9277656-DCB5-FF90-4A87-456E45D4FECE}"/>
              </a:ext>
            </a:extLst>
          </p:cNvPr>
          <p:cNvCxnSpPr>
            <a:cxnSpLocks/>
          </p:cNvCxnSpPr>
          <p:nvPr/>
        </p:nvCxnSpPr>
        <p:spPr>
          <a:xfrm flipV="1">
            <a:off x="10248543" y="3383174"/>
            <a:ext cx="3479" cy="1926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40A21BFD-961B-9EFC-7945-EEC94EFDAB4D}"/>
              </a:ext>
            </a:extLst>
          </p:cNvPr>
          <p:cNvCxnSpPr>
            <a:cxnSpLocks/>
          </p:cNvCxnSpPr>
          <p:nvPr/>
        </p:nvCxnSpPr>
        <p:spPr>
          <a:xfrm flipV="1">
            <a:off x="10862346" y="3580647"/>
            <a:ext cx="0" cy="191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EA2DEFC2-7094-E062-9E03-24DC019AE1F9}"/>
              </a:ext>
            </a:extLst>
          </p:cNvPr>
          <p:cNvCxnSpPr>
            <a:cxnSpLocks/>
          </p:cNvCxnSpPr>
          <p:nvPr/>
        </p:nvCxnSpPr>
        <p:spPr>
          <a:xfrm flipV="1">
            <a:off x="9710982" y="3481674"/>
            <a:ext cx="388428" cy="30458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F679E3BD-EEB3-6E77-173C-3CED36E5DDAF}"/>
              </a:ext>
            </a:extLst>
          </p:cNvPr>
          <p:cNvSpPr txBox="1"/>
          <p:nvPr/>
        </p:nvSpPr>
        <p:spPr>
          <a:xfrm>
            <a:off x="9369718" y="3333848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Connect</a:t>
            </a:r>
            <a:endParaRPr lang="ko-KR" altLang="en-US" sz="10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F84CE27-57C2-0CFE-2357-B3EF0B290B6D}"/>
              </a:ext>
            </a:extLst>
          </p:cNvPr>
          <p:cNvSpPr txBox="1"/>
          <p:nvPr/>
        </p:nvSpPr>
        <p:spPr>
          <a:xfrm>
            <a:off x="10553615" y="3768331"/>
            <a:ext cx="9053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1FC3431-F81E-604D-F040-44F5CBBAB8C2}"/>
              </a:ext>
            </a:extLst>
          </p:cNvPr>
          <p:cNvSpPr txBox="1"/>
          <p:nvPr/>
        </p:nvSpPr>
        <p:spPr>
          <a:xfrm>
            <a:off x="6640320" y="3770668"/>
            <a:ext cx="8135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Standby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50FFFAA-73DE-CA15-08E7-62574622D266}"/>
              </a:ext>
            </a:extLst>
          </p:cNvPr>
          <p:cNvSpPr txBox="1"/>
          <p:nvPr/>
        </p:nvSpPr>
        <p:spPr>
          <a:xfrm>
            <a:off x="9347650" y="3769800"/>
            <a:ext cx="8135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Standby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E98B783-A39A-8A27-C143-AD17F7CB84D5}"/>
              </a:ext>
            </a:extLst>
          </p:cNvPr>
          <p:cNvSpPr txBox="1"/>
          <p:nvPr/>
        </p:nvSpPr>
        <p:spPr>
          <a:xfrm>
            <a:off x="7884943" y="3768331"/>
            <a:ext cx="9053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화살표: 오른쪽 169">
            <a:extLst>
              <a:ext uri="{FF2B5EF4-FFF2-40B4-BE49-F238E27FC236}">
                <a16:creationId xmlns:a16="http://schemas.microsoft.com/office/drawing/2014/main" id="{7478E69A-470D-F495-687A-7ADD991599EA}"/>
              </a:ext>
            </a:extLst>
          </p:cNvPr>
          <p:cNvSpPr/>
          <p:nvPr/>
        </p:nvSpPr>
        <p:spPr>
          <a:xfrm>
            <a:off x="2837616" y="3928060"/>
            <a:ext cx="640519" cy="347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634D7F-08D9-C033-11B1-D106EA74D3D1}"/>
              </a:ext>
            </a:extLst>
          </p:cNvPr>
          <p:cNvSpPr txBox="1"/>
          <p:nvPr/>
        </p:nvSpPr>
        <p:spPr>
          <a:xfrm>
            <a:off x="2536248" y="3701611"/>
            <a:ext cx="1841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서버다운</a:t>
            </a:r>
          </a:p>
        </p:txBody>
      </p:sp>
    </p:spTree>
    <p:extLst>
      <p:ext uri="{BB962C8B-B14F-4D97-AF65-F5344CB8AC3E}">
        <p14:creationId xmlns:p14="http://schemas.microsoft.com/office/powerpoint/2010/main" val="118030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FC838-4339-8A4B-B8B6-2ABF23D8FD02}"/>
              </a:ext>
            </a:extLst>
          </p:cNvPr>
          <p:cNvSpPr txBox="1"/>
          <p:nvPr/>
        </p:nvSpPr>
        <p:spPr>
          <a:xfrm>
            <a:off x="677940" y="707544"/>
            <a:ext cx="3773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서버이중화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진행상황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F31A66-3AF9-0AA5-BBD3-A9AFA25F3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77" y="3091438"/>
            <a:ext cx="904875" cy="8953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A994A24-6A58-6A30-F530-089F6675B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416" y="2996991"/>
            <a:ext cx="723900" cy="9906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90AA518-7CBB-4AFB-99FB-D7DEA13E2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755" y="2997261"/>
            <a:ext cx="723900" cy="9906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9A5F38F-D6BA-B5D3-EBEE-4A506716B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205" y="1630878"/>
            <a:ext cx="714375" cy="10382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144B096-81B9-3926-31D2-D56C52C5C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928" y="1637889"/>
            <a:ext cx="714375" cy="103822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06CBCE3-CC6F-B9BC-78F6-3E8B3894E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205" y="5516323"/>
            <a:ext cx="704850" cy="10572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94B61B4-8164-D3A3-C2C4-3D74948C1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7456" y="4312506"/>
            <a:ext cx="695325" cy="104775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E087A8-0C99-B3B7-6AFD-C35BF3603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4452" y="4318175"/>
            <a:ext cx="695325" cy="104775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CC12EEF-2E27-00C6-328D-2750B88A7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805" y="5537545"/>
            <a:ext cx="704850" cy="1057275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5CC0BDB-66D6-0743-7961-12B6CAA862B1}"/>
              </a:ext>
            </a:extLst>
          </p:cNvPr>
          <p:cNvCxnSpPr/>
          <p:nvPr/>
        </p:nvCxnSpPr>
        <p:spPr>
          <a:xfrm>
            <a:off x="3903166" y="1498401"/>
            <a:ext cx="719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E38A8CD-D0A5-D4A0-21ED-538E6B692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8735" y="2278639"/>
            <a:ext cx="1104900" cy="12954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F9C0C77-8C29-CE53-4600-17560EB51F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870" y="3604382"/>
            <a:ext cx="1104900" cy="1295400"/>
          </a:xfrm>
          <a:prstGeom prst="rect">
            <a:avLst/>
          </a:prstGeom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08DF367-367B-BE0C-9CE8-189702979775}"/>
              </a:ext>
            </a:extLst>
          </p:cNvPr>
          <p:cNvCxnSpPr>
            <a:cxnSpLocks/>
          </p:cNvCxnSpPr>
          <p:nvPr/>
        </p:nvCxnSpPr>
        <p:spPr>
          <a:xfrm flipV="1">
            <a:off x="1562360" y="2841773"/>
            <a:ext cx="619552" cy="3739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E767247-7730-D971-5482-31F1B2325866}"/>
              </a:ext>
            </a:extLst>
          </p:cNvPr>
          <p:cNvCxnSpPr>
            <a:cxnSpLocks/>
          </p:cNvCxnSpPr>
          <p:nvPr/>
        </p:nvCxnSpPr>
        <p:spPr>
          <a:xfrm>
            <a:off x="1559932" y="3768013"/>
            <a:ext cx="619552" cy="3739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0968479F-3496-BCD7-06C8-314846C69082}"/>
              </a:ext>
            </a:extLst>
          </p:cNvPr>
          <p:cNvCxnSpPr>
            <a:cxnSpLocks/>
          </p:cNvCxnSpPr>
          <p:nvPr/>
        </p:nvCxnSpPr>
        <p:spPr>
          <a:xfrm flipV="1">
            <a:off x="3167606" y="1981235"/>
            <a:ext cx="0" cy="2840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3E5FC1C-9633-93E2-67FB-865E16F4FC0E}"/>
              </a:ext>
            </a:extLst>
          </p:cNvPr>
          <p:cNvCxnSpPr>
            <a:cxnSpLocks/>
          </p:cNvCxnSpPr>
          <p:nvPr/>
        </p:nvCxnSpPr>
        <p:spPr>
          <a:xfrm>
            <a:off x="3167606" y="1981235"/>
            <a:ext cx="4260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9A9FDF-E875-B228-DD51-0C67544BD839}"/>
              </a:ext>
            </a:extLst>
          </p:cNvPr>
          <p:cNvCxnSpPr>
            <a:cxnSpLocks/>
          </p:cNvCxnSpPr>
          <p:nvPr/>
        </p:nvCxnSpPr>
        <p:spPr>
          <a:xfrm>
            <a:off x="3167605" y="4825213"/>
            <a:ext cx="4260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37404A9-6081-4664-FDEC-2A138607630B}"/>
              </a:ext>
            </a:extLst>
          </p:cNvPr>
          <p:cNvCxnSpPr>
            <a:cxnSpLocks/>
          </p:cNvCxnSpPr>
          <p:nvPr/>
        </p:nvCxnSpPr>
        <p:spPr>
          <a:xfrm>
            <a:off x="3167605" y="3438560"/>
            <a:ext cx="4260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BD4A0A2-E702-6FE1-83E6-43BF09FAD15D}"/>
              </a:ext>
            </a:extLst>
          </p:cNvPr>
          <p:cNvCxnSpPr>
            <a:cxnSpLocks/>
          </p:cNvCxnSpPr>
          <p:nvPr/>
        </p:nvCxnSpPr>
        <p:spPr>
          <a:xfrm>
            <a:off x="2834375" y="2795623"/>
            <a:ext cx="3332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FA9F09-38DD-4AE3-6758-DBE15C49365A}"/>
              </a:ext>
            </a:extLst>
          </p:cNvPr>
          <p:cNvCxnSpPr>
            <a:cxnSpLocks/>
          </p:cNvCxnSpPr>
          <p:nvPr/>
        </p:nvCxnSpPr>
        <p:spPr>
          <a:xfrm>
            <a:off x="2834375" y="4141928"/>
            <a:ext cx="3332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2158F1A-E773-E178-65BE-AFCFA88019A7}"/>
              </a:ext>
            </a:extLst>
          </p:cNvPr>
          <p:cNvCxnSpPr>
            <a:cxnSpLocks/>
          </p:cNvCxnSpPr>
          <p:nvPr/>
        </p:nvCxnSpPr>
        <p:spPr>
          <a:xfrm>
            <a:off x="3856884" y="5444315"/>
            <a:ext cx="6426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FC1E982-33F3-6B39-34C9-CB87DB3C6699}"/>
              </a:ext>
            </a:extLst>
          </p:cNvPr>
          <p:cNvCxnSpPr>
            <a:cxnSpLocks/>
          </p:cNvCxnSpPr>
          <p:nvPr/>
        </p:nvCxnSpPr>
        <p:spPr>
          <a:xfrm>
            <a:off x="3856884" y="5295658"/>
            <a:ext cx="0" cy="148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F1A0F926-8E3A-82E6-7E07-4DD58679C168}"/>
              </a:ext>
            </a:extLst>
          </p:cNvPr>
          <p:cNvCxnSpPr>
            <a:cxnSpLocks/>
          </p:cNvCxnSpPr>
          <p:nvPr/>
        </p:nvCxnSpPr>
        <p:spPr>
          <a:xfrm>
            <a:off x="4499508" y="5295658"/>
            <a:ext cx="0" cy="148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75AC79E7-6F40-4869-FF34-A3E18D82863C}"/>
              </a:ext>
            </a:extLst>
          </p:cNvPr>
          <p:cNvCxnSpPr>
            <a:cxnSpLocks/>
          </p:cNvCxnSpPr>
          <p:nvPr/>
        </p:nvCxnSpPr>
        <p:spPr>
          <a:xfrm>
            <a:off x="3858840" y="5444315"/>
            <a:ext cx="0" cy="148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E624B5D-9768-698A-3949-7CA320A73BC8}"/>
              </a:ext>
            </a:extLst>
          </p:cNvPr>
          <p:cNvCxnSpPr>
            <a:cxnSpLocks/>
          </p:cNvCxnSpPr>
          <p:nvPr/>
        </p:nvCxnSpPr>
        <p:spPr>
          <a:xfrm>
            <a:off x="4499508" y="5444315"/>
            <a:ext cx="0" cy="148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FAB4E9D-7BC6-3CD5-95F3-C212FDDD2747}"/>
              </a:ext>
            </a:extLst>
          </p:cNvPr>
          <p:cNvSpPr txBox="1"/>
          <p:nvPr/>
        </p:nvSpPr>
        <p:spPr>
          <a:xfrm>
            <a:off x="3804921" y="1205362"/>
            <a:ext cx="1020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수평 확장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2C060B6-EF39-AFF6-DB5C-9BFFBE5EF6AC}"/>
              </a:ext>
            </a:extLst>
          </p:cNvPr>
          <p:cNvSpPr/>
          <p:nvPr/>
        </p:nvSpPr>
        <p:spPr>
          <a:xfrm>
            <a:off x="3323113" y="1553717"/>
            <a:ext cx="1677910" cy="258716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미구현</a:t>
            </a:r>
            <a:endParaRPr lang="ko-KR" altLang="en-US" sz="2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F580332-DBD2-B09F-3244-6346D7061215}"/>
              </a:ext>
            </a:extLst>
          </p:cNvPr>
          <p:cNvSpPr/>
          <p:nvPr/>
        </p:nvSpPr>
        <p:spPr>
          <a:xfrm>
            <a:off x="3281850" y="5337920"/>
            <a:ext cx="1677910" cy="125689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미구현</a:t>
            </a:r>
            <a:endParaRPr lang="ko-KR" altLang="en-US" sz="2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17AC002-7DE8-F9C5-A6F9-CE729E8EED54}"/>
              </a:ext>
            </a:extLst>
          </p:cNvPr>
          <p:cNvSpPr txBox="1"/>
          <p:nvPr/>
        </p:nvSpPr>
        <p:spPr>
          <a:xfrm>
            <a:off x="6253671" y="3694880"/>
            <a:ext cx="545782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예정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 서버를 통한 로그인 기능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로비 서버를 통한 매치 메이킹 기능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로직 서버와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NPC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분할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분산서버들 이중화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F4CAEA2-9AFA-80DA-9B0B-545DD25F6314}"/>
              </a:ext>
            </a:extLst>
          </p:cNvPr>
          <p:cNvSpPr txBox="1"/>
          <p:nvPr/>
        </p:nvSpPr>
        <p:spPr>
          <a:xfrm>
            <a:off x="6202871" y="1702489"/>
            <a:ext cx="545782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완료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로직 서버 이중화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Relay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59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444C82-4370-6891-0D14-816BAD04A18B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7DD895-C158-DCDC-A32F-63F963F3DE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409" y="1163169"/>
            <a:ext cx="5730166" cy="36862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8B53C3-5055-13CB-D46D-87A155D1ABEE}"/>
              </a:ext>
            </a:extLst>
          </p:cNvPr>
          <p:cNvSpPr txBox="1"/>
          <p:nvPr/>
        </p:nvSpPr>
        <p:spPr>
          <a:xfrm>
            <a:off x="677940" y="707544"/>
            <a:ext cx="238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 개발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A21F4-7CD5-BA95-075C-3E430A852BBF}"/>
              </a:ext>
            </a:extLst>
          </p:cNvPr>
          <p:cNvSpPr txBox="1"/>
          <p:nvPr/>
        </p:nvSpPr>
        <p:spPr>
          <a:xfrm>
            <a:off x="238602" y="4824274"/>
            <a:ext cx="3263530" cy="1042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바닥에 띄워지는 그림자</a:t>
            </a:r>
            <a:endParaRPr lang="en-US" altLang="ko-KR" sz="22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6F9DF3-F111-E0BB-FBE2-DE804A10D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245" y="1163169"/>
            <a:ext cx="5130166" cy="38647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0525FB-2837-A76D-1EBD-62B7571D755E}"/>
              </a:ext>
            </a:extLst>
          </p:cNvPr>
          <p:cNvSpPr txBox="1"/>
          <p:nvPr/>
        </p:nvSpPr>
        <p:spPr>
          <a:xfrm>
            <a:off x="6589245" y="4961427"/>
            <a:ext cx="4292946" cy="1042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내구도가 떨어진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연기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endParaRPr lang="en-US" altLang="ko-KR" sz="22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92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F4D52F-CCF1-BA70-D3E2-24703538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1182744"/>
            <a:ext cx="3862966" cy="25659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D5A73D-6768-C9E7-F68B-EEBF38ABF3DC}"/>
              </a:ext>
            </a:extLst>
          </p:cNvPr>
          <p:cNvSpPr txBox="1"/>
          <p:nvPr/>
        </p:nvSpPr>
        <p:spPr>
          <a:xfrm>
            <a:off x="3984886" y="1170095"/>
            <a:ext cx="2221502" cy="551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제작</a:t>
            </a:r>
            <a:endParaRPr lang="en-US" altLang="ko-KR" sz="22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78F767-9379-6BAA-1161-AA0FDF08E794}"/>
              </a:ext>
            </a:extLst>
          </p:cNvPr>
          <p:cNvSpPr txBox="1"/>
          <p:nvPr/>
        </p:nvSpPr>
        <p:spPr>
          <a:xfrm>
            <a:off x="4183516" y="5855001"/>
            <a:ext cx="1289436" cy="1042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en-US" altLang="ko-KR" sz="22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8A7E3-BA5D-091F-34F1-D607EF3170FB}"/>
              </a:ext>
            </a:extLst>
          </p:cNvPr>
          <p:cNvSpPr txBox="1"/>
          <p:nvPr/>
        </p:nvSpPr>
        <p:spPr>
          <a:xfrm>
            <a:off x="677940" y="707544"/>
            <a:ext cx="238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3"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외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48CAC17-D2E8-3058-42F1-019CC614C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" y="3873075"/>
            <a:ext cx="4061596" cy="256591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AB54D0-D3A2-7AAC-1CD2-15D28DFCAC0E}"/>
              </a:ext>
            </a:extLst>
          </p:cNvPr>
          <p:cNvGrpSpPr/>
          <p:nvPr/>
        </p:nvGrpSpPr>
        <p:grpSpPr>
          <a:xfrm>
            <a:off x="5655659" y="1276658"/>
            <a:ext cx="6414421" cy="3041160"/>
            <a:chOff x="538480" y="3868791"/>
            <a:chExt cx="4640552" cy="263655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5180C7B-6998-1F9E-8B6F-3E17C5E4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480" y="3868791"/>
              <a:ext cx="4640552" cy="2636551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D4A5BBD-DDE4-AC52-E318-F931BBB82D14}"/>
                </a:ext>
              </a:extLst>
            </p:cNvPr>
            <p:cNvSpPr/>
            <p:nvPr/>
          </p:nvSpPr>
          <p:spPr>
            <a:xfrm>
              <a:off x="2801112" y="4591051"/>
              <a:ext cx="368808" cy="35245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8EF7851-EAD2-67F4-C4A5-C5B722B9A3BA}"/>
              </a:ext>
            </a:extLst>
          </p:cNvPr>
          <p:cNvSpPr txBox="1"/>
          <p:nvPr/>
        </p:nvSpPr>
        <p:spPr>
          <a:xfrm>
            <a:off x="5602757" y="4302476"/>
            <a:ext cx="4159250" cy="1042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정해진 상태에 따라 행동하는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</a:p>
        </p:txBody>
      </p:sp>
    </p:spTree>
    <p:extLst>
      <p:ext uri="{BB962C8B-B14F-4D97-AF65-F5344CB8AC3E}">
        <p14:creationId xmlns:p14="http://schemas.microsoft.com/office/powerpoint/2010/main" val="40216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61909B-D8BC-B016-A7E8-9CD71DEFC9FC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문제점 및 보완책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0A90-D777-1CD4-9012-F2DD318A44C4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6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CEEE9B3D-3631-459E-7C3F-E34993FF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E1B0B7-35CE-CFC4-A92B-565D19AD2F4A}"/>
              </a:ext>
            </a:extLst>
          </p:cNvPr>
          <p:cNvSpPr txBox="1"/>
          <p:nvPr/>
        </p:nvSpPr>
        <p:spPr>
          <a:xfrm>
            <a:off x="776177" y="1615442"/>
            <a:ext cx="4714239" cy="4602036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어딘가 불편한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조작감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개선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완벽하지 않은 그림자 개선</a:t>
            </a:r>
            <a:b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건물에는 비춰지지 않는 그림자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5EEBF-97A6-5043-3BEC-D8C413BEBD69}"/>
              </a:ext>
            </a:extLst>
          </p:cNvPr>
          <p:cNvSpPr txBox="1"/>
          <p:nvPr/>
        </p:nvSpPr>
        <p:spPr>
          <a:xfrm>
            <a:off x="6701586" y="1615441"/>
            <a:ext cx="4555980" cy="4596958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적의 단순한 행동 패턴</a:t>
            </a:r>
            <a:b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자연스럽지 않은 회전 등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서버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미구현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NPC,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분할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C3B15C-208B-8170-E3FC-443CA68BA863}"/>
              </a:ext>
            </a:extLst>
          </p:cNvPr>
          <p:cNvSpPr txBox="1"/>
          <p:nvPr/>
        </p:nvSpPr>
        <p:spPr>
          <a:xfrm>
            <a:off x="8219796" y="1242109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2A93C-5BE9-0FC5-3BA6-5D2F447C7EAD}"/>
              </a:ext>
            </a:extLst>
          </p:cNvPr>
          <p:cNvSpPr txBox="1"/>
          <p:nvPr/>
        </p:nvSpPr>
        <p:spPr>
          <a:xfrm>
            <a:off x="2172204" y="1242109"/>
            <a:ext cx="1922184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</a:t>
            </a:r>
            <a:endParaRPr lang="en-US" altLang="ko-KR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45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1E1AB71-60B3-8D7A-1388-DB376E044902}"/>
              </a:ext>
            </a:extLst>
          </p:cNvPr>
          <p:cNvCxnSpPr>
            <a:cxnSpLocks/>
            <a:endCxn id="59" idx="2"/>
          </p:cNvCxnSpPr>
          <p:nvPr/>
        </p:nvCxnSpPr>
        <p:spPr>
          <a:xfrm flipH="1">
            <a:off x="907774" y="1627502"/>
            <a:ext cx="10471426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30A0ABC-89FF-E1C4-5F16-59CDF5E5CE2C}"/>
              </a:ext>
            </a:extLst>
          </p:cNvPr>
          <p:cNvSpPr txBox="1"/>
          <p:nvPr/>
        </p:nvSpPr>
        <p:spPr>
          <a:xfrm>
            <a:off x="6934897" y="4188422"/>
            <a:ext cx="2505735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lnSpc>
                <a:spcPct val="150000"/>
              </a:lnSpc>
              <a:buFont typeface="+mj-lt"/>
              <a:buAutoNum type="arabicParenR"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일정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추후 일정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B69B307-1721-BDED-A589-12768380926D}"/>
              </a:ext>
            </a:extLst>
          </p:cNvPr>
          <p:cNvGrpSpPr/>
          <p:nvPr/>
        </p:nvGrpSpPr>
        <p:grpSpPr>
          <a:xfrm>
            <a:off x="3714005" y="997587"/>
            <a:ext cx="1702943" cy="707886"/>
            <a:chOff x="3641880" y="2063658"/>
            <a:chExt cx="1702943" cy="93693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11D021-7C72-6D2B-3AFC-B87A1DE8DD01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2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5197D9-D8BA-5BC8-CCA8-9D217671AE62}"/>
                </a:ext>
              </a:extLst>
            </p:cNvPr>
            <p:cNvSpPr txBox="1"/>
            <p:nvPr/>
          </p:nvSpPr>
          <p:spPr>
            <a:xfrm>
              <a:off x="4150151" y="2063658"/>
              <a:ext cx="1194672" cy="93693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489F23-D145-5FA8-1190-42EC721EE3C8}"/>
              </a:ext>
            </a:extLst>
          </p:cNvPr>
          <p:cNvGrpSpPr/>
          <p:nvPr/>
        </p:nvGrpSpPr>
        <p:grpSpPr>
          <a:xfrm>
            <a:off x="657908" y="1015842"/>
            <a:ext cx="1702943" cy="646331"/>
            <a:chOff x="3641880" y="2097965"/>
            <a:chExt cx="1702943" cy="85546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E12A939-1AEC-219E-E42A-3A7C3CCB7148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1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B8D8AFD-44B2-498D-140F-AA8270CEC0E2}"/>
                </a:ext>
              </a:extLst>
            </p:cNvPr>
            <p:cNvSpPr txBox="1"/>
            <p:nvPr/>
          </p:nvSpPr>
          <p:spPr>
            <a:xfrm>
              <a:off x="4150151" y="2267339"/>
              <a:ext cx="1194672" cy="5295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474EAFF-9647-B871-7F93-CA64D9375F51}"/>
              </a:ext>
            </a:extLst>
          </p:cNvPr>
          <p:cNvGrpSpPr/>
          <p:nvPr/>
        </p:nvGrpSpPr>
        <p:grpSpPr>
          <a:xfrm>
            <a:off x="6894434" y="765728"/>
            <a:ext cx="2364808" cy="1015663"/>
            <a:chOff x="3641880" y="1867965"/>
            <a:chExt cx="1026085" cy="132832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DB38EAE-85EB-A85A-220A-955471F540ED}"/>
                </a:ext>
              </a:extLst>
            </p:cNvPr>
            <p:cNvSpPr txBox="1"/>
            <p:nvPr/>
          </p:nvSpPr>
          <p:spPr>
            <a:xfrm>
              <a:off x="3641880" y="2103047"/>
              <a:ext cx="499732" cy="845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3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38753B-8AF5-AB1D-BF4F-824F425ECDF9}"/>
                </a:ext>
              </a:extLst>
            </p:cNvPr>
            <p:cNvSpPr txBox="1"/>
            <p:nvPr/>
          </p:nvSpPr>
          <p:spPr>
            <a:xfrm>
              <a:off x="3922181" y="1867965"/>
              <a:ext cx="745784" cy="13283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기술적 요소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중점 연구 분야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6D111A7-C1BB-15F9-9B33-051D53D781A4}"/>
              </a:ext>
            </a:extLst>
          </p:cNvPr>
          <p:cNvGrpSpPr/>
          <p:nvPr/>
        </p:nvGrpSpPr>
        <p:grpSpPr>
          <a:xfrm>
            <a:off x="680930" y="3572754"/>
            <a:ext cx="2276096" cy="646331"/>
            <a:chOff x="3641880" y="2091233"/>
            <a:chExt cx="2276096" cy="86892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A8DCF26-FDE7-4BFC-D2E3-3E0D4237B230}"/>
                </a:ext>
              </a:extLst>
            </p:cNvPr>
            <p:cNvSpPr txBox="1"/>
            <p:nvPr/>
          </p:nvSpPr>
          <p:spPr>
            <a:xfrm>
              <a:off x="3641880" y="2091233"/>
              <a:ext cx="499732" cy="8689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5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39D25E-4705-734A-4DD3-67DE1281CE12}"/>
                </a:ext>
              </a:extLst>
            </p:cNvPr>
            <p:cNvSpPr txBox="1"/>
            <p:nvPr/>
          </p:nvSpPr>
          <p:spPr>
            <a:xfrm>
              <a:off x="4141612" y="2254404"/>
              <a:ext cx="1776364" cy="5379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BE12275-6772-A706-78B6-B573FEA83301}"/>
              </a:ext>
            </a:extLst>
          </p:cNvPr>
          <p:cNvGrpSpPr/>
          <p:nvPr/>
        </p:nvGrpSpPr>
        <p:grpSpPr>
          <a:xfrm>
            <a:off x="9825268" y="989980"/>
            <a:ext cx="1702943" cy="707886"/>
            <a:chOff x="3641880" y="2069225"/>
            <a:chExt cx="1702943" cy="92579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D8586BD-02F2-789B-2E8A-E3590F5E4672}"/>
                </a:ext>
              </a:extLst>
            </p:cNvPr>
            <p:cNvSpPr txBox="1"/>
            <p:nvPr/>
          </p:nvSpPr>
          <p:spPr>
            <a:xfrm>
              <a:off x="3641880" y="2103047"/>
              <a:ext cx="499732" cy="845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4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31924D3-53B5-4A85-B447-7017EA64D98C}"/>
                </a:ext>
              </a:extLst>
            </p:cNvPr>
            <p:cNvSpPr txBox="1"/>
            <p:nvPr/>
          </p:nvSpPr>
          <p:spPr>
            <a:xfrm>
              <a:off x="4150151" y="2069225"/>
              <a:ext cx="1194672" cy="925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7AD42E2-BA2D-18E6-754B-EE6FD00D4BB2}"/>
              </a:ext>
            </a:extLst>
          </p:cNvPr>
          <p:cNvGrpSpPr/>
          <p:nvPr/>
        </p:nvGrpSpPr>
        <p:grpSpPr>
          <a:xfrm>
            <a:off x="6934897" y="3553263"/>
            <a:ext cx="2276330" cy="707886"/>
            <a:chOff x="3641880" y="2004433"/>
            <a:chExt cx="1687247" cy="105538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9136B8D-7D31-6C8A-9B44-BE01E9B72480}"/>
                </a:ext>
              </a:extLst>
            </p:cNvPr>
            <p:cNvSpPr txBox="1"/>
            <p:nvPr/>
          </p:nvSpPr>
          <p:spPr>
            <a:xfrm>
              <a:off x="3641880" y="2043890"/>
              <a:ext cx="499732" cy="9636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7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78236A8-7FE0-6788-7C4B-5B8FC33C4B74}"/>
                </a:ext>
              </a:extLst>
            </p:cNvPr>
            <p:cNvSpPr txBox="1"/>
            <p:nvPr/>
          </p:nvSpPr>
          <p:spPr>
            <a:xfrm>
              <a:off x="4034138" y="2004433"/>
              <a:ext cx="1294989" cy="10553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 일정</a:t>
              </a:r>
            </a:p>
          </p:txBody>
        </p:sp>
      </p:grp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A377EAED-7B1C-21EF-AE71-0496ACD5DD38}"/>
              </a:ext>
            </a:extLst>
          </p:cNvPr>
          <p:cNvCxnSpPr>
            <a:cxnSpLocks/>
            <a:endCxn id="65" idx="2"/>
          </p:cNvCxnSpPr>
          <p:nvPr/>
        </p:nvCxnSpPr>
        <p:spPr>
          <a:xfrm flipH="1">
            <a:off x="930796" y="4188422"/>
            <a:ext cx="10471426" cy="3066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79BCF9-9243-1FAA-E149-4F53BD9A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3DA6CA-C4D9-265F-8B70-3F15949EFD19}"/>
              </a:ext>
            </a:extLst>
          </p:cNvPr>
          <p:cNvGrpSpPr/>
          <p:nvPr/>
        </p:nvGrpSpPr>
        <p:grpSpPr>
          <a:xfrm>
            <a:off x="10253149" y="3535629"/>
            <a:ext cx="1187516" cy="707886"/>
            <a:chOff x="3641880" y="1970926"/>
            <a:chExt cx="926027" cy="11163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F60462-CEB8-7983-5BE8-ADEE164FC8B1}"/>
                </a:ext>
              </a:extLst>
            </p:cNvPr>
            <p:cNvSpPr txBox="1"/>
            <p:nvPr/>
          </p:nvSpPr>
          <p:spPr>
            <a:xfrm>
              <a:off x="3641880" y="2016067"/>
              <a:ext cx="499732" cy="10192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8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BD48FB-035B-BD82-F7E9-8CDA5666A004}"/>
                </a:ext>
              </a:extLst>
            </p:cNvPr>
            <p:cNvSpPr txBox="1"/>
            <p:nvPr/>
          </p:nvSpPr>
          <p:spPr>
            <a:xfrm>
              <a:off x="4033723" y="1970926"/>
              <a:ext cx="534184" cy="1116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일정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D7FF92-C685-CCFE-DBE6-D3821F30CF77}"/>
              </a:ext>
            </a:extLst>
          </p:cNvPr>
          <p:cNvGrpSpPr/>
          <p:nvPr/>
        </p:nvGrpSpPr>
        <p:grpSpPr>
          <a:xfrm>
            <a:off x="3714005" y="3542091"/>
            <a:ext cx="3047692" cy="646331"/>
            <a:chOff x="3641880" y="2098495"/>
            <a:chExt cx="3047692" cy="8543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A79EAE-7014-DBE3-FFD3-5D59599A12DF}"/>
                </a:ext>
              </a:extLst>
            </p:cNvPr>
            <p:cNvSpPr txBox="1"/>
            <p:nvPr/>
          </p:nvSpPr>
          <p:spPr>
            <a:xfrm>
              <a:off x="3641880" y="2098495"/>
              <a:ext cx="499732" cy="8543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6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91C50E-1668-DABF-7E1E-FF82EBD9805C}"/>
                </a:ext>
              </a:extLst>
            </p:cNvPr>
            <p:cNvSpPr txBox="1"/>
            <p:nvPr/>
          </p:nvSpPr>
          <p:spPr>
            <a:xfrm>
              <a:off x="4150152" y="2267667"/>
              <a:ext cx="2539420" cy="5289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 및 보완책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F8DD8D1-F303-0905-3577-CB13106E89F6}"/>
              </a:ext>
            </a:extLst>
          </p:cNvPr>
          <p:cNvSpPr txBox="1"/>
          <p:nvPr/>
        </p:nvSpPr>
        <p:spPr>
          <a:xfrm>
            <a:off x="680930" y="4219085"/>
            <a:ext cx="250573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lnSpc>
                <a:spcPct val="150000"/>
              </a:lnSpc>
              <a:buFont typeface="+mj-lt"/>
              <a:buAutoNum type="arabicParenR"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개발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 개발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외</a:t>
            </a:r>
          </a:p>
        </p:txBody>
      </p: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2618CDA-7FB9-46D1-C357-267FDF70A487}"/>
              </a:ext>
            </a:extLst>
          </p:cNvPr>
          <p:cNvGraphicFramePr>
            <a:graphicFrameLocks noGrp="1"/>
          </p:cNvGraphicFramePr>
          <p:nvPr/>
        </p:nvGraphicFramePr>
        <p:xfrm>
          <a:off x="660400" y="1158349"/>
          <a:ext cx="10522617" cy="5820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6256">
                  <a:extLst>
                    <a:ext uri="{9D8B030D-6E8A-4147-A177-3AD203B41FA5}">
                      <a16:colId xmlns:a16="http://schemas.microsoft.com/office/drawing/2014/main" val="4110582852"/>
                    </a:ext>
                  </a:extLst>
                </a:gridCol>
                <a:gridCol w="796544">
                  <a:extLst>
                    <a:ext uri="{9D8B030D-6E8A-4147-A177-3AD203B41FA5}">
                      <a16:colId xmlns:a16="http://schemas.microsoft.com/office/drawing/2014/main" val="320122971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659302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05191544"/>
                    </a:ext>
                  </a:extLst>
                </a:gridCol>
                <a:gridCol w="858346">
                  <a:extLst>
                    <a:ext uri="{9D8B030D-6E8A-4147-A177-3AD203B41FA5}">
                      <a16:colId xmlns:a16="http://schemas.microsoft.com/office/drawing/2014/main" val="1864995724"/>
                    </a:ext>
                  </a:extLst>
                </a:gridCol>
                <a:gridCol w="865532">
                  <a:extLst>
                    <a:ext uri="{9D8B030D-6E8A-4147-A177-3AD203B41FA5}">
                      <a16:colId xmlns:a16="http://schemas.microsoft.com/office/drawing/2014/main" val="3698250214"/>
                    </a:ext>
                  </a:extLst>
                </a:gridCol>
                <a:gridCol w="808465">
                  <a:extLst>
                    <a:ext uri="{9D8B030D-6E8A-4147-A177-3AD203B41FA5}">
                      <a16:colId xmlns:a16="http://schemas.microsoft.com/office/drawing/2014/main" val="3967112113"/>
                    </a:ext>
                  </a:extLst>
                </a:gridCol>
                <a:gridCol w="922601">
                  <a:extLst>
                    <a:ext uri="{9D8B030D-6E8A-4147-A177-3AD203B41FA5}">
                      <a16:colId xmlns:a16="http://schemas.microsoft.com/office/drawing/2014/main" val="2658826557"/>
                    </a:ext>
                  </a:extLst>
                </a:gridCol>
                <a:gridCol w="798953">
                  <a:extLst>
                    <a:ext uri="{9D8B030D-6E8A-4147-A177-3AD203B41FA5}">
                      <a16:colId xmlns:a16="http://schemas.microsoft.com/office/drawing/2014/main" val="2674535918"/>
                    </a:ext>
                  </a:extLst>
                </a:gridCol>
              </a:tblGrid>
              <a:tr h="225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02278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195183"/>
                  </a:ext>
                </a:extLst>
              </a:tr>
              <a:tr h="4051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프레임워크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21017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5076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프레임 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294145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통신 및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53007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충돌처리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</a:t>
                      </a:r>
                      <a:r>
                        <a:rPr lang="ko-KR" altLang="en-US" sz="2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링킹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84743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1100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그림자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4389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이중화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546191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특수능력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손상 및 파괴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04955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889986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657D072-A263-C051-35A2-BC582D184ECB}"/>
              </a:ext>
            </a:extLst>
          </p:cNvPr>
          <p:cNvGraphicFramePr>
            <a:graphicFrameLocks noGrp="1"/>
          </p:cNvGraphicFramePr>
          <p:nvPr/>
        </p:nvGraphicFramePr>
        <p:xfrm>
          <a:off x="9621800" y="167640"/>
          <a:ext cx="23978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913">
                  <a:extLst>
                    <a:ext uri="{9D8B030D-6E8A-4147-A177-3AD203B41FA5}">
                      <a16:colId xmlns:a16="http://schemas.microsoft.com/office/drawing/2014/main" val="1117108802"/>
                    </a:ext>
                  </a:extLst>
                </a:gridCol>
                <a:gridCol w="1198913">
                  <a:extLst>
                    <a:ext uri="{9D8B030D-6E8A-4147-A177-3AD203B41FA5}">
                      <a16:colId xmlns:a16="http://schemas.microsoft.com/office/drawing/2014/main" val="383488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허재성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김승환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8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이세철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154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F169A57-0FF0-A0CE-583F-469EBD5F45DF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02706-E52A-557C-D8BD-793E3C0FDA96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7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8CDB1-E4E0-6217-BCA0-7CE41F92C10B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일정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E73C26-73B7-E628-BA8D-287FFF7FDD19}"/>
              </a:ext>
            </a:extLst>
          </p:cNvPr>
          <p:cNvSpPr/>
          <p:nvPr/>
        </p:nvSpPr>
        <p:spPr>
          <a:xfrm>
            <a:off x="4491736" y="1530096"/>
            <a:ext cx="755904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95%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0F0174-0F69-A554-C463-2CE6AB5EF84D}"/>
              </a:ext>
            </a:extLst>
          </p:cNvPr>
          <p:cNvSpPr/>
          <p:nvPr/>
        </p:nvSpPr>
        <p:spPr>
          <a:xfrm>
            <a:off x="4491736" y="1956816"/>
            <a:ext cx="1528064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F9B29D-954F-419C-5274-7277571080D1}"/>
              </a:ext>
            </a:extLst>
          </p:cNvPr>
          <p:cNvSpPr/>
          <p:nvPr/>
        </p:nvSpPr>
        <p:spPr>
          <a:xfrm>
            <a:off x="5283200" y="2383536"/>
            <a:ext cx="2499360" cy="450916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31674A-36CE-6D02-3ED2-192293EB57FA}"/>
              </a:ext>
            </a:extLst>
          </p:cNvPr>
          <p:cNvSpPr/>
          <p:nvPr/>
        </p:nvSpPr>
        <p:spPr>
          <a:xfrm>
            <a:off x="6019800" y="3261172"/>
            <a:ext cx="2628900" cy="450916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44FBCC-EA32-4057-B31F-6CBFC817629C}"/>
              </a:ext>
            </a:extLst>
          </p:cNvPr>
          <p:cNvSpPr/>
          <p:nvPr/>
        </p:nvSpPr>
        <p:spPr>
          <a:xfrm>
            <a:off x="4491736" y="2834452"/>
            <a:ext cx="1528064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8C66D6-E854-60AB-AB19-921510450EB9}"/>
              </a:ext>
            </a:extLst>
          </p:cNvPr>
          <p:cNvSpPr/>
          <p:nvPr/>
        </p:nvSpPr>
        <p:spPr>
          <a:xfrm>
            <a:off x="6918960" y="3712088"/>
            <a:ext cx="1424940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80%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C33120-F115-6085-3373-5E77A6B89149}"/>
              </a:ext>
            </a:extLst>
          </p:cNvPr>
          <p:cNvSpPr/>
          <p:nvPr/>
        </p:nvSpPr>
        <p:spPr>
          <a:xfrm>
            <a:off x="5301488" y="4156200"/>
            <a:ext cx="3278632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80%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C53552-508F-F4C4-069F-E80FFDDCBBDD}"/>
              </a:ext>
            </a:extLst>
          </p:cNvPr>
          <p:cNvSpPr/>
          <p:nvPr/>
        </p:nvSpPr>
        <p:spPr>
          <a:xfrm>
            <a:off x="6918960" y="4589724"/>
            <a:ext cx="2019300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80%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CBED17-DB6C-D793-5C1D-CCFB664F36BB}"/>
              </a:ext>
            </a:extLst>
          </p:cNvPr>
          <p:cNvSpPr/>
          <p:nvPr/>
        </p:nvSpPr>
        <p:spPr>
          <a:xfrm>
            <a:off x="4491736" y="5027032"/>
            <a:ext cx="4591304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90%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1616F6-6E04-60E8-D677-C9ED263BAF0E}"/>
              </a:ext>
            </a:extLst>
          </p:cNvPr>
          <p:cNvSpPr/>
          <p:nvPr/>
        </p:nvSpPr>
        <p:spPr>
          <a:xfrm>
            <a:off x="6918960" y="5460556"/>
            <a:ext cx="1318260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50%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EC4112-B8C2-9B13-32C6-FC8FDAA1DD87}"/>
              </a:ext>
            </a:extLst>
          </p:cNvPr>
          <p:cNvSpPr/>
          <p:nvPr/>
        </p:nvSpPr>
        <p:spPr>
          <a:xfrm>
            <a:off x="8648700" y="5904669"/>
            <a:ext cx="548640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18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2618CDA-7FB9-46D1-C357-267FDF70A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449691"/>
              </p:ext>
            </p:extLst>
          </p:nvPr>
        </p:nvGraphicFramePr>
        <p:xfrm>
          <a:off x="660400" y="1158349"/>
          <a:ext cx="10522617" cy="5820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6256">
                  <a:extLst>
                    <a:ext uri="{9D8B030D-6E8A-4147-A177-3AD203B41FA5}">
                      <a16:colId xmlns:a16="http://schemas.microsoft.com/office/drawing/2014/main" val="4110582852"/>
                    </a:ext>
                  </a:extLst>
                </a:gridCol>
                <a:gridCol w="796544">
                  <a:extLst>
                    <a:ext uri="{9D8B030D-6E8A-4147-A177-3AD203B41FA5}">
                      <a16:colId xmlns:a16="http://schemas.microsoft.com/office/drawing/2014/main" val="320122971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659302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05191544"/>
                    </a:ext>
                  </a:extLst>
                </a:gridCol>
                <a:gridCol w="858346">
                  <a:extLst>
                    <a:ext uri="{9D8B030D-6E8A-4147-A177-3AD203B41FA5}">
                      <a16:colId xmlns:a16="http://schemas.microsoft.com/office/drawing/2014/main" val="1864995724"/>
                    </a:ext>
                  </a:extLst>
                </a:gridCol>
                <a:gridCol w="865532">
                  <a:extLst>
                    <a:ext uri="{9D8B030D-6E8A-4147-A177-3AD203B41FA5}">
                      <a16:colId xmlns:a16="http://schemas.microsoft.com/office/drawing/2014/main" val="3698250214"/>
                    </a:ext>
                  </a:extLst>
                </a:gridCol>
                <a:gridCol w="808465">
                  <a:extLst>
                    <a:ext uri="{9D8B030D-6E8A-4147-A177-3AD203B41FA5}">
                      <a16:colId xmlns:a16="http://schemas.microsoft.com/office/drawing/2014/main" val="3967112113"/>
                    </a:ext>
                  </a:extLst>
                </a:gridCol>
                <a:gridCol w="922601">
                  <a:extLst>
                    <a:ext uri="{9D8B030D-6E8A-4147-A177-3AD203B41FA5}">
                      <a16:colId xmlns:a16="http://schemas.microsoft.com/office/drawing/2014/main" val="2658826557"/>
                    </a:ext>
                  </a:extLst>
                </a:gridCol>
                <a:gridCol w="798953">
                  <a:extLst>
                    <a:ext uri="{9D8B030D-6E8A-4147-A177-3AD203B41FA5}">
                      <a16:colId xmlns:a16="http://schemas.microsoft.com/office/drawing/2014/main" val="2674535918"/>
                    </a:ext>
                  </a:extLst>
                </a:gridCol>
              </a:tblGrid>
              <a:tr h="225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02278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195183"/>
                  </a:ext>
                </a:extLst>
              </a:tr>
              <a:tr h="4051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프레임워크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21017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5076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프레임 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294145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통신 및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53007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충돌처리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</a:t>
                      </a:r>
                      <a:r>
                        <a:rPr lang="ko-KR" altLang="en-US" sz="2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링킹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84743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1100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그림자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4389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이중화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546191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특수능력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손상 및 파괴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04955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889986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657D072-A263-C051-35A2-BC582D184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507396"/>
              </p:ext>
            </p:extLst>
          </p:nvPr>
        </p:nvGraphicFramePr>
        <p:xfrm>
          <a:off x="9621800" y="167640"/>
          <a:ext cx="23978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913">
                  <a:extLst>
                    <a:ext uri="{9D8B030D-6E8A-4147-A177-3AD203B41FA5}">
                      <a16:colId xmlns:a16="http://schemas.microsoft.com/office/drawing/2014/main" val="1117108802"/>
                    </a:ext>
                  </a:extLst>
                </a:gridCol>
                <a:gridCol w="1198913">
                  <a:extLst>
                    <a:ext uri="{9D8B030D-6E8A-4147-A177-3AD203B41FA5}">
                      <a16:colId xmlns:a16="http://schemas.microsoft.com/office/drawing/2014/main" val="383488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허재성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김승환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8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이세철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154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F169A57-0FF0-A0CE-583F-469EBD5F45DF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02706-E52A-557C-D8BD-793E3C0FDA96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7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21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8CDB1-E4E0-6217-BCA0-7CE41F92C10B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일정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E73C26-73B7-E628-BA8D-287FFF7FDD19}"/>
              </a:ext>
            </a:extLst>
          </p:cNvPr>
          <p:cNvSpPr/>
          <p:nvPr/>
        </p:nvSpPr>
        <p:spPr>
          <a:xfrm>
            <a:off x="4491735" y="1530095"/>
            <a:ext cx="3293981" cy="4801293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ko-KR" altLang="en-US" sz="3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이행률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79.5%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22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2618CDA-7FB9-46D1-C357-267FDF70A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550733"/>
              </p:ext>
            </p:extLst>
          </p:nvPr>
        </p:nvGraphicFramePr>
        <p:xfrm>
          <a:off x="660400" y="1158349"/>
          <a:ext cx="10522618" cy="331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0640">
                  <a:extLst>
                    <a:ext uri="{9D8B030D-6E8A-4147-A177-3AD203B41FA5}">
                      <a16:colId xmlns:a16="http://schemas.microsoft.com/office/drawing/2014/main" val="4110582852"/>
                    </a:ext>
                  </a:extLst>
                </a:gridCol>
                <a:gridCol w="1667994">
                  <a:extLst>
                    <a:ext uri="{9D8B030D-6E8A-4147-A177-3AD203B41FA5}">
                      <a16:colId xmlns:a16="http://schemas.microsoft.com/office/drawing/2014/main" val="3201229719"/>
                    </a:ext>
                  </a:extLst>
                </a:gridCol>
                <a:gridCol w="1667995">
                  <a:extLst>
                    <a:ext uri="{9D8B030D-6E8A-4147-A177-3AD203B41FA5}">
                      <a16:colId xmlns:a16="http://schemas.microsoft.com/office/drawing/2014/main" val="3475195861"/>
                    </a:ext>
                  </a:extLst>
                </a:gridCol>
                <a:gridCol w="1667995">
                  <a:extLst>
                    <a:ext uri="{9D8B030D-6E8A-4147-A177-3AD203B41FA5}">
                      <a16:colId xmlns:a16="http://schemas.microsoft.com/office/drawing/2014/main" val="3389731691"/>
                    </a:ext>
                  </a:extLst>
                </a:gridCol>
                <a:gridCol w="1667994">
                  <a:extLst>
                    <a:ext uri="{9D8B030D-6E8A-4147-A177-3AD203B41FA5}">
                      <a16:colId xmlns:a16="http://schemas.microsoft.com/office/drawing/2014/main" val="322612686"/>
                    </a:ext>
                  </a:extLst>
                </a:gridCol>
              </a:tblGrid>
              <a:tr h="225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02278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충돌처리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</a:t>
                      </a:r>
                      <a:r>
                        <a:rPr lang="ko-KR" altLang="en-US" sz="2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링킹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84743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1100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그림자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4389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이중화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546191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특수능력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손상 및 파괴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04955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889986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657D072-A263-C051-35A2-BC582D184ECB}"/>
              </a:ext>
            </a:extLst>
          </p:cNvPr>
          <p:cNvGraphicFramePr>
            <a:graphicFrameLocks noGrp="1"/>
          </p:cNvGraphicFramePr>
          <p:nvPr/>
        </p:nvGraphicFramePr>
        <p:xfrm>
          <a:off x="9621800" y="167640"/>
          <a:ext cx="23978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913">
                  <a:extLst>
                    <a:ext uri="{9D8B030D-6E8A-4147-A177-3AD203B41FA5}">
                      <a16:colId xmlns:a16="http://schemas.microsoft.com/office/drawing/2014/main" val="1117108802"/>
                    </a:ext>
                  </a:extLst>
                </a:gridCol>
                <a:gridCol w="1198913">
                  <a:extLst>
                    <a:ext uri="{9D8B030D-6E8A-4147-A177-3AD203B41FA5}">
                      <a16:colId xmlns:a16="http://schemas.microsoft.com/office/drawing/2014/main" val="383488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허재성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김승환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8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이세철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1544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902706-E52A-557C-D8BD-793E3C0FDA96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7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22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24A76D-42FC-78F2-96F7-8F8CCF19BC9D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추후 일정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35510B-6368-BFF8-2F3C-15CD4F7A11A1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</p:spTree>
    <p:extLst>
      <p:ext uri="{BB962C8B-B14F-4D97-AF65-F5344CB8AC3E}">
        <p14:creationId xmlns:p14="http://schemas.microsoft.com/office/powerpoint/2010/main" val="208730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3F410C57-6AE6-67EF-365D-9DD5E08602E2}"/>
              </a:ext>
            </a:extLst>
          </p:cNvPr>
          <p:cNvSpPr txBox="1"/>
          <p:nvPr/>
        </p:nvSpPr>
        <p:spPr>
          <a:xfrm>
            <a:off x="3463067" y="2844224"/>
            <a:ext cx="52658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</a:t>
            </a:r>
            <a:r>
              <a:rPr lang="ko-KR" altLang="en-US" sz="7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7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</a:t>
            </a:r>
            <a:endParaRPr lang="ko-KR" altLang="en-US" sz="7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570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7ED4E74A-3EF7-2191-0876-1D3DD3F64272}"/>
              </a:ext>
            </a:extLst>
          </p:cNvPr>
          <p:cNvSpPr txBox="1">
            <a:spLocks/>
          </p:cNvSpPr>
          <p:nvPr/>
        </p:nvSpPr>
        <p:spPr>
          <a:xfrm>
            <a:off x="11629748" y="6302570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>
              <a:defRPr sz="1200"/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307E4A-0BEC-99F6-F061-73FEAD8C1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9" y="1235157"/>
            <a:ext cx="4490722" cy="35141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AABB8A-C43A-0E63-5E09-580A66B92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281" y="1235156"/>
            <a:ext cx="4470400" cy="3514105"/>
          </a:xfrm>
          <a:prstGeom prst="rect">
            <a:avLst/>
          </a:prstGeom>
        </p:spPr>
      </p:pic>
      <p:graphicFrame>
        <p:nvGraphicFramePr>
          <p:cNvPr id="12" name="표 29">
            <a:extLst>
              <a:ext uri="{FF2B5EF4-FFF2-40B4-BE49-F238E27FC236}">
                <a16:creationId xmlns:a16="http://schemas.microsoft.com/office/drawing/2014/main" id="{5C2A6EEF-D190-E1C1-E817-9C61A5701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558485"/>
              </p:ext>
            </p:extLst>
          </p:nvPr>
        </p:nvGraphicFramePr>
        <p:xfrm>
          <a:off x="581128" y="4852997"/>
          <a:ext cx="11029743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121">
                  <a:extLst>
                    <a:ext uri="{9D8B030D-6E8A-4147-A177-3AD203B41FA5}">
                      <a16:colId xmlns:a16="http://schemas.microsoft.com/office/drawing/2014/main" val="203975534"/>
                    </a:ext>
                  </a:extLst>
                </a:gridCol>
                <a:gridCol w="9724622">
                  <a:extLst>
                    <a:ext uri="{9D8B030D-6E8A-4147-A177-3AD203B41FA5}">
                      <a16:colId xmlns:a16="http://schemas.microsoft.com/office/drawing/2014/main" val="4049390041"/>
                    </a:ext>
                  </a:extLst>
                </a:gridCol>
              </a:tblGrid>
              <a:tr h="2445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758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283516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TPS/FPS,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26631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856201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 타임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8~10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72716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설명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플레이어들과 함께 제한 시간 안에 적 </a:t>
                      </a:r>
                      <a:r>
                        <a:rPr lang="en-US" altLang="ko-KR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</a:t>
                      </a:r>
                      <a:r>
                        <a:rPr lang="ko-KR" altLang="en-US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모두 처치하고 거점 지역을 점령하는 멀티 게임이다</a:t>
                      </a:r>
                      <a:r>
                        <a:rPr lang="en-US" altLang="ko-KR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139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703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33278-61DD-8E47-A683-393F7F57E03D}"/>
              </a:ext>
            </a:extLst>
          </p:cNvPr>
          <p:cNvSpPr txBox="1"/>
          <p:nvPr/>
        </p:nvSpPr>
        <p:spPr>
          <a:xfrm>
            <a:off x="765683" y="1354201"/>
            <a:ext cx="11321034" cy="2566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99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3~4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99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플레이어로 진행된다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스테이지는 총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개이며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스테이지를 클리어하면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스테이지로 넘어간다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헬기로 플레이하는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공중전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스테이지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군인으로 플레이하는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지상전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이루어진다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스테이지의 제한 시간은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분이다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5B22FA7-590B-AFC5-86F7-B44BE23D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7F8F2FC-244F-B73F-FABB-2924DB9A5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426393"/>
              </p:ext>
            </p:extLst>
          </p:nvPr>
        </p:nvGraphicFramePr>
        <p:xfrm>
          <a:off x="1776000" y="3632587"/>
          <a:ext cx="8639999" cy="2509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155">
                  <a:extLst>
                    <a:ext uri="{9D8B030D-6E8A-4147-A177-3AD203B41FA5}">
                      <a16:colId xmlns:a16="http://schemas.microsoft.com/office/drawing/2014/main" val="3359675190"/>
                    </a:ext>
                  </a:extLst>
                </a:gridCol>
                <a:gridCol w="3415922">
                  <a:extLst>
                    <a:ext uri="{9D8B030D-6E8A-4147-A177-3AD203B41FA5}">
                      <a16:colId xmlns:a16="http://schemas.microsoft.com/office/drawing/2014/main" val="1647682193"/>
                    </a:ext>
                  </a:extLst>
                </a:gridCol>
                <a:gridCol w="3415922">
                  <a:extLst>
                    <a:ext uri="{9D8B030D-6E8A-4147-A177-3AD203B41FA5}">
                      <a16:colId xmlns:a16="http://schemas.microsoft.com/office/drawing/2014/main" val="3440511237"/>
                    </a:ext>
                  </a:extLst>
                </a:gridCol>
              </a:tblGrid>
              <a:tr h="55910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rgbClr val="D6DCE5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스테이지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공중전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스테이지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지상전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16089"/>
                  </a:ext>
                </a:extLst>
              </a:tr>
              <a:tr h="965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클리어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헬기 모두 처치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거점 점령 게이지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시설 모두 파괴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거점 점령 게이지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73805"/>
                  </a:ext>
                </a:extLst>
              </a:tr>
              <a:tr h="48251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오버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제한 시간 오버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34548"/>
                  </a:ext>
                </a:extLst>
              </a:tr>
              <a:tr h="482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플레이어가 사망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7822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9080862-2605-6649-ED2B-B7DA98632128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591705-11EE-0A1E-C7BB-2F50EAA51BC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26819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936AA5D-501B-33FF-C137-6C86AB723870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조작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E02643-99E1-591D-68DF-9D86E73E1423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0E1A1F7-8F54-0BCB-3DC4-FE446AA1B734}"/>
              </a:ext>
            </a:extLst>
          </p:cNvPr>
          <p:cNvGrpSpPr/>
          <p:nvPr/>
        </p:nvGrpSpPr>
        <p:grpSpPr>
          <a:xfrm>
            <a:off x="871620" y="1179363"/>
            <a:ext cx="10205500" cy="2903998"/>
            <a:chOff x="1635860" y="1301515"/>
            <a:chExt cx="8920282" cy="31019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5169B44-B989-C21C-60D0-5762367FF705}"/>
                </a:ext>
              </a:extLst>
            </p:cNvPr>
            <p:cNvGrpSpPr/>
            <p:nvPr/>
          </p:nvGrpSpPr>
          <p:grpSpPr>
            <a:xfrm>
              <a:off x="1635860" y="1301515"/>
              <a:ext cx="8920282" cy="3101908"/>
              <a:chOff x="798969" y="1624369"/>
              <a:chExt cx="8463848" cy="322307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68A8D5C-34A1-BE12-28F3-9BCF3436C0F1}"/>
                  </a:ext>
                </a:extLst>
              </p:cNvPr>
              <p:cNvGrpSpPr/>
              <p:nvPr/>
            </p:nvGrpSpPr>
            <p:grpSpPr>
              <a:xfrm>
                <a:off x="798969" y="1624369"/>
                <a:ext cx="8463848" cy="3223070"/>
                <a:chOff x="1296058" y="1952612"/>
                <a:chExt cx="7637384" cy="3223070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FA94B226-6903-89B4-644A-A08FBD42A7A5}"/>
                    </a:ext>
                  </a:extLst>
                </p:cNvPr>
                <p:cNvGrpSpPr/>
                <p:nvPr/>
              </p:nvGrpSpPr>
              <p:grpSpPr>
                <a:xfrm>
                  <a:off x="1296058" y="1952612"/>
                  <a:ext cx="7637384" cy="3223070"/>
                  <a:chOff x="35529" y="2442780"/>
                  <a:chExt cx="7200800" cy="2016223"/>
                </a:xfrm>
              </p:grpSpPr>
              <p:pic>
                <p:nvPicPr>
                  <p:cNvPr id="15" name="그림 14">
                    <a:extLst>
                      <a:ext uri="{FF2B5EF4-FFF2-40B4-BE49-F238E27FC236}">
                        <a16:creationId xmlns:a16="http://schemas.microsoft.com/office/drawing/2014/main" id="{EC6E5A0A-B84D-FA4E-C08B-12348E9A1F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5529" y="2442780"/>
                    <a:ext cx="7200800" cy="2016223"/>
                  </a:xfrm>
                  <a:prstGeom prst="rect">
                    <a:avLst/>
                  </a:prstGeom>
                </p:spPr>
              </p:pic>
              <p:sp>
                <p:nvSpPr>
                  <p:cNvPr id="16" name="사각형: 둥근 모서리 15">
                    <a:extLst>
                      <a:ext uri="{FF2B5EF4-FFF2-40B4-BE49-F238E27FC236}">
                        <a16:creationId xmlns:a16="http://schemas.microsoft.com/office/drawing/2014/main" id="{89FC6DA9-F9B1-5C51-3118-3047AC087D5F}"/>
                      </a:ext>
                    </a:extLst>
                  </p:cNvPr>
                  <p:cNvSpPr/>
                  <p:nvPr/>
                </p:nvSpPr>
                <p:spPr>
                  <a:xfrm>
                    <a:off x="846253" y="3156577"/>
                    <a:ext cx="288000" cy="288000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8" name="사각형: 둥근 모서리 17">
                    <a:extLst>
                      <a:ext uri="{FF2B5EF4-FFF2-40B4-BE49-F238E27FC236}">
                        <a16:creationId xmlns:a16="http://schemas.microsoft.com/office/drawing/2014/main" id="{4584301A-3A8C-0593-C03F-F753A3F4AED5}"/>
                      </a:ext>
                    </a:extLst>
                  </p:cNvPr>
                  <p:cNvSpPr/>
                  <p:nvPr/>
                </p:nvSpPr>
                <p:spPr>
                  <a:xfrm>
                    <a:off x="683568" y="3465204"/>
                    <a:ext cx="288000" cy="288000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93A6E9FB-5049-C70C-34DC-C247D0AFA4DF}"/>
                      </a:ext>
                    </a:extLst>
                  </p:cNvPr>
                  <p:cNvSpPr/>
                  <p:nvPr/>
                </p:nvSpPr>
                <p:spPr>
                  <a:xfrm>
                    <a:off x="1000612" y="3465204"/>
                    <a:ext cx="288000" cy="288000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D3950247-D1D1-BCD3-DA58-CEA696D40873}"/>
                      </a:ext>
                    </a:extLst>
                  </p:cNvPr>
                  <p:cNvSpPr/>
                  <p:nvPr/>
                </p:nvSpPr>
                <p:spPr>
                  <a:xfrm>
                    <a:off x="1309562" y="3465204"/>
                    <a:ext cx="288000" cy="288000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1282C0DB-7F38-0997-B2F9-72ED7EBCAC85}"/>
                    </a:ext>
                  </a:extLst>
                </p:cNvPr>
                <p:cNvSpPr/>
                <p:nvPr/>
              </p:nvSpPr>
              <p:spPr>
                <a:xfrm>
                  <a:off x="2319654" y="2575647"/>
                  <a:ext cx="305461" cy="460388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7AA44758-D60B-089C-9A99-018DCBF043C3}"/>
                    </a:ext>
                  </a:extLst>
                </p:cNvPr>
                <p:cNvSpPr/>
                <p:nvPr/>
              </p:nvSpPr>
              <p:spPr>
                <a:xfrm>
                  <a:off x="2486170" y="2062751"/>
                  <a:ext cx="305461" cy="460388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" name="사각형: 둥근 모서리 13">
                  <a:extLst>
                    <a:ext uri="{FF2B5EF4-FFF2-40B4-BE49-F238E27FC236}">
                      <a16:creationId xmlns:a16="http://schemas.microsoft.com/office/drawing/2014/main" id="{13E91F3A-CF44-68F5-E57C-F66E310FEBDA}"/>
                    </a:ext>
                  </a:extLst>
                </p:cNvPr>
                <p:cNvSpPr/>
                <p:nvPr/>
              </p:nvSpPr>
              <p:spPr>
                <a:xfrm>
                  <a:off x="6411670" y="4590161"/>
                  <a:ext cx="295105" cy="49224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CA2E95B0-FBB8-5927-BAAD-1D9C538D79EF}"/>
                  </a:ext>
                </a:extLst>
              </p:cNvPr>
              <p:cNvSpPr/>
              <p:nvPr/>
            </p:nvSpPr>
            <p:spPr>
              <a:xfrm>
                <a:off x="1391418" y="1734508"/>
                <a:ext cx="338516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5E58401-05CB-7F76-A3D8-E147E6D73727}"/>
                </a:ext>
              </a:extLst>
            </p:cNvPr>
            <p:cNvSpPr/>
            <p:nvPr/>
          </p:nvSpPr>
          <p:spPr>
            <a:xfrm>
              <a:off x="3316982" y="3855028"/>
              <a:ext cx="2651002" cy="43655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3AFB2EC-3659-DAEE-D639-5A80C3CF0FA8}"/>
                </a:ext>
              </a:extLst>
            </p:cNvPr>
            <p:cNvSpPr/>
            <p:nvPr/>
          </p:nvSpPr>
          <p:spPr>
            <a:xfrm>
              <a:off x="7996386" y="3834634"/>
              <a:ext cx="344676" cy="48828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B2DB352A-AF1B-1516-52EC-4F21BE131549}"/>
                </a:ext>
              </a:extLst>
            </p:cNvPr>
            <p:cNvSpPr/>
            <p:nvPr/>
          </p:nvSpPr>
          <p:spPr>
            <a:xfrm>
              <a:off x="7996386" y="3337079"/>
              <a:ext cx="359663" cy="48828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1E71E81-6D83-B540-0940-D1FCF8D384A1}"/>
                </a:ext>
              </a:extLst>
            </p:cNvPr>
            <p:cNvSpPr/>
            <p:nvPr/>
          </p:nvSpPr>
          <p:spPr>
            <a:xfrm>
              <a:off x="8382000" y="3825364"/>
              <a:ext cx="359663" cy="48828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F038F79-2FEF-5CF1-164D-B71B274A69FC}"/>
                </a:ext>
              </a:extLst>
            </p:cNvPr>
            <p:cNvSpPr/>
            <p:nvPr/>
          </p:nvSpPr>
          <p:spPr>
            <a:xfrm>
              <a:off x="2640178" y="1414450"/>
              <a:ext cx="356771" cy="44308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97D0ACDF-FBF8-C8BD-F101-342E62BEB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578860"/>
              </p:ext>
            </p:extLst>
          </p:nvPr>
        </p:nvGraphicFramePr>
        <p:xfrm>
          <a:off x="871620" y="4113690"/>
          <a:ext cx="10205501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881">
                  <a:extLst>
                    <a:ext uri="{9D8B030D-6E8A-4147-A177-3AD203B41FA5}">
                      <a16:colId xmlns:a16="http://schemas.microsoft.com/office/drawing/2014/main" val="203975534"/>
                    </a:ext>
                  </a:extLst>
                </a:gridCol>
                <a:gridCol w="3995926">
                  <a:extLst>
                    <a:ext uri="{9D8B030D-6E8A-4147-A177-3AD203B41FA5}">
                      <a16:colId xmlns:a16="http://schemas.microsoft.com/office/drawing/2014/main" val="453561953"/>
                    </a:ext>
                  </a:extLst>
                </a:gridCol>
                <a:gridCol w="1171853">
                  <a:extLst>
                    <a:ext uri="{9D8B030D-6E8A-4147-A177-3AD203B41FA5}">
                      <a16:colId xmlns:a16="http://schemas.microsoft.com/office/drawing/2014/main" val="4049390041"/>
                    </a:ext>
                  </a:extLst>
                </a:gridCol>
                <a:gridCol w="3912841">
                  <a:extLst>
                    <a:ext uri="{9D8B030D-6E8A-4147-A177-3AD203B41FA5}">
                      <a16:colId xmlns:a16="http://schemas.microsoft.com/office/drawing/2014/main" val="2917659562"/>
                    </a:ext>
                  </a:extLst>
                </a:gridCol>
              </a:tblGrid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283516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플레이어가 바라보는 방향으로 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  <a:endParaRPr lang="ko-KR" altLang="en-US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상승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26631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플레이어가 바라보는 방향 반대로 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하강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856201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플레이어가 바라보는 방향 좌측으로 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endParaRPr lang="ko-KR" altLang="en-US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좌회전</a:t>
                      </a: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자전</a:t>
                      </a: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72716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플레이어가 바라보는 방향 우측으로 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  <a:endParaRPr lang="ko-KR" altLang="en-US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우회전</a:t>
                      </a: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자전</a:t>
                      </a: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139864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Space</a:t>
                      </a:r>
                      <a:endParaRPr lang="ko-KR" altLang="en-US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총알 발사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</a:t>
                      </a:r>
                      <a:r>
                        <a:rPr lang="ko-KR" altLang="en-US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표시</a:t>
                      </a: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(On/Off)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146710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F1</a:t>
                      </a:r>
                      <a:endParaRPr lang="ko-KR" altLang="en-US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F2</a:t>
                      </a:r>
                      <a:endParaRPr lang="ko-KR" altLang="en-US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176331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F3</a:t>
                      </a:r>
                      <a:endParaRPr lang="ko-KR" altLang="en-US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552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5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969C8AB-AA34-876A-6AB9-238D4CFB732A}"/>
              </a:ext>
            </a:extLst>
          </p:cNvPr>
          <p:cNvSpPr txBox="1"/>
          <p:nvPr/>
        </p:nvSpPr>
        <p:spPr>
          <a:xfrm>
            <a:off x="660400" y="230703"/>
            <a:ext cx="4460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중점 연구 분야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5BD1A-5EA5-192E-5993-031EF65E3846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4CA8D89E-101B-B7B3-AD24-689469A9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6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72960-FE52-10CD-E6F5-630A8A2A801B}"/>
              </a:ext>
            </a:extLst>
          </p:cNvPr>
          <p:cNvSpPr txBox="1"/>
          <p:nvPr/>
        </p:nvSpPr>
        <p:spPr>
          <a:xfrm>
            <a:off x="776177" y="1615442"/>
            <a:ext cx="4714239" cy="4602036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그림자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48840E-E8E5-9F06-5B8E-6F45CD5A0C6C}"/>
              </a:ext>
            </a:extLst>
          </p:cNvPr>
          <p:cNvSpPr txBox="1"/>
          <p:nvPr/>
        </p:nvSpPr>
        <p:spPr>
          <a:xfrm>
            <a:off x="6701586" y="1615441"/>
            <a:ext cx="4555980" cy="4596958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NPC –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상태머신에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따른 행동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9F59F-8EDB-E0C8-764F-BCB11B7D303E}"/>
              </a:ext>
            </a:extLst>
          </p:cNvPr>
          <p:cNvSpPr txBox="1"/>
          <p:nvPr/>
        </p:nvSpPr>
        <p:spPr>
          <a:xfrm>
            <a:off x="8219796" y="1242109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466B28-BF8B-96E7-D5FB-00A788238F6D}"/>
              </a:ext>
            </a:extLst>
          </p:cNvPr>
          <p:cNvSpPr txBox="1"/>
          <p:nvPr/>
        </p:nvSpPr>
        <p:spPr>
          <a:xfrm>
            <a:off x="2172204" y="1242109"/>
            <a:ext cx="1922184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</a:t>
            </a:r>
            <a:endParaRPr lang="en-US" altLang="ko-KR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882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9D1D02A-1759-C686-0368-79F28D7935C7}"/>
              </a:ext>
            </a:extLst>
          </p:cNvPr>
          <p:cNvSpPr txBox="1"/>
          <p:nvPr/>
        </p:nvSpPr>
        <p:spPr>
          <a:xfrm>
            <a:off x="660400" y="230703"/>
            <a:ext cx="314060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역할 분담</a:t>
            </a:r>
            <a:endParaRPr lang="en-US" altLang="ko-KR" sz="3300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39EE1-45AC-EA9E-F710-E75D2CA0A440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5B42DA5B-377A-252B-2B12-B7A0A323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09BA9-5F05-DDB7-E6A9-518BC8FE78E7}"/>
              </a:ext>
            </a:extLst>
          </p:cNvPr>
          <p:cNvSpPr txBox="1"/>
          <p:nvPr/>
        </p:nvSpPr>
        <p:spPr>
          <a:xfrm>
            <a:off x="5106166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김승환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A92C69-9A1A-3F47-10ED-10F8987D0DE7}"/>
              </a:ext>
            </a:extLst>
          </p:cNvPr>
          <p:cNvSpPr txBox="1"/>
          <p:nvPr/>
        </p:nvSpPr>
        <p:spPr>
          <a:xfrm>
            <a:off x="9036209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이세철</a:t>
            </a:r>
            <a:endParaRPr lang="en-US" altLang="ko-KR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5946ED-D93C-680B-3199-C7B940976641}"/>
              </a:ext>
            </a:extLst>
          </p:cNvPr>
          <p:cNvSpPr txBox="1"/>
          <p:nvPr/>
        </p:nvSpPr>
        <p:spPr>
          <a:xfrm>
            <a:off x="276123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그림자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 적용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18FB4D-A5DB-1735-2B17-946BDC4FB77D}"/>
              </a:ext>
            </a:extLst>
          </p:cNvPr>
          <p:cNvSpPr txBox="1"/>
          <p:nvPr/>
        </p:nvSpPr>
        <p:spPr>
          <a:xfrm>
            <a:off x="1176123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허재성</a:t>
            </a:r>
            <a:endParaRPr lang="en-US" altLang="ko-KR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B74CA8-E2BC-A471-6BDE-331A8AA42F47}"/>
              </a:ext>
            </a:extLst>
          </p:cNvPr>
          <p:cNvSpPr txBox="1"/>
          <p:nvPr/>
        </p:nvSpPr>
        <p:spPr>
          <a:xfrm>
            <a:off x="4206166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4F3449-E8E7-2327-381E-1A85D51F03B2}"/>
              </a:ext>
            </a:extLst>
          </p:cNvPr>
          <p:cNvSpPr txBox="1"/>
          <p:nvPr/>
        </p:nvSpPr>
        <p:spPr>
          <a:xfrm>
            <a:off x="8136209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NPC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충돌 처리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4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FC838-4339-8A4B-B8B6-2ABF23D8FD02}"/>
              </a:ext>
            </a:extLst>
          </p:cNvPr>
          <p:cNvSpPr txBox="1"/>
          <p:nvPr/>
        </p:nvSpPr>
        <p:spPr>
          <a:xfrm>
            <a:off x="668703" y="704553"/>
            <a:ext cx="238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개발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AAD612-7B1B-0F90-8A2A-91DDF5032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23" y="1618535"/>
            <a:ext cx="6042748" cy="33090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B0ADFA-BDF8-9CD9-5539-825D0BC52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367" y="1586727"/>
            <a:ext cx="4488413" cy="3372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A6060C-EC3E-FF4C-750B-C11B033DD42E}"/>
              </a:ext>
            </a:extLst>
          </p:cNvPr>
          <p:cNvSpPr txBox="1"/>
          <p:nvPr/>
        </p:nvSpPr>
        <p:spPr>
          <a:xfrm>
            <a:off x="2041214" y="5258999"/>
            <a:ext cx="351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&amp;NPC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동기화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66E08B-C5E6-152C-0A61-2DF544EA97A2}"/>
              </a:ext>
            </a:extLst>
          </p:cNvPr>
          <p:cNvSpPr txBox="1"/>
          <p:nvPr/>
        </p:nvSpPr>
        <p:spPr>
          <a:xfrm>
            <a:off x="7690322" y="5239465"/>
            <a:ext cx="351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컨텐츠 관련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동기화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C480D5-2390-14DC-28A8-D26E8347B11A}"/>
              </a:ext>
            </a:extLst>
          </p:cNvPr>
          <p:cNvSpPr/>
          <p:nvPr/>
        </p:nvSpPr>
        <p:spPr>
          <a:xfrm>
            <a:off x="1094512" y="2925562"/>
            <a:ext cx="766619" cy="726295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1F173A4-752F-BBEF-209D-D6375F4168E5}"/>
              </a:ext>
            </a:extLst>
          </p:cNvPr>
          <p:cNvSpPr/>
          <p:nvPr/>
        </p:nvSpPr>
        <p:spPr>
          <a:xfrm>
            <a:off x="4276439" y="3103418"/>
            <a:ext cx="452579" cy="428366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DA412D3-9C47-D65D-5315-F2C0C4984C50}"/>
              </a:ext>
            </a:extLst>
          </p:cNvPr>
          <p:cNvSpPr/>
          <p:nvPr/>
        </p:nvSpPr>
        <p:spPr>
          <a:xfrm>
            <a:off x="577053" y="2679600"/>
            <a:ext cx="517459" cy="491924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DF2642B-3B73-F71A-1187-2A29C364A0F2}"/>
              </a:ext>
            </a:extLst>
          </p:cNvPr>
          <p:cNvSpPr/>
          <p:nvPr/>
        </p:nvSpPr>
        <p:spPr>
          <a:xfrm>
            <a:off x="5089584" y="3039860"/>
            <a:ext cx="517459" cy="491924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176C5CE-92F2-6BFB-CD73-8721D871A610}"/>
              </a:ext>
            </a:extLst>
          </p:cNvPr>
          <p:cNvSpPr/>
          <p:nvPr/>
        </p:nvSpPr>
        <p:spPr>
          <a:xfrm>
            <a:off x="2592112" y="2607509"/>
            <a:ext cx="588830" cy="56401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C379447-9A91-C284-EF95-2B1477A6D4E6}"/>
              </a:ext>
            </a:extLst>
          </p:cNvPr>
          <p:cNvSpPr/>
          <p:nvPr/>
        </p:nvSpPr>
        <p:spPr>
          <a:xfrm>
            <a:off x="5136684" y="3463129"/>
            <a:ext cx="999497" cy="888572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5BDB02-760D-9619-77A0-D0AD6598A248}"/>
              </a:ext>
            </a:extLst>
          </p:cNvPr>
          <p:cNvSpPr txBox="1"/>
          <p:nvPr/>
        </p:nvSpPr>
        <p:spPr>
          <a:xfrm>
            <a:off x="385580" y="3955435"/>
            <a:ext cx="3311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Yellow: Player1</a:t>
            </a:r>
          </a:p>
          <a:p>
            <a:r>
              <a:rPr lang="en-US" altLang="ko-KR" dirty="0">
                <a:solidFill>
                  <a:schemeClr val="accent2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Orange: Player2</a:t>
            </a:r>
          </a:p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Blue: NPC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3914B17-04BC-8552-4040-4AA9A73D09AB}"/>
              </a:ext>
            </a:extLst>
          </p:cNvPr>
          <p:cNvSpPr/>
          <p:nvPr/>
        </p:nvSpPr>
        <p:spPr>
          <a:xfrm>
            <a:off x="8192656" y="1574525"/>
            <a:ext cx="2170544" cy="62371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F787BE-B2DD-80DA-229B-E49CB55F3CB6}"/>
              </a:ext>
            </a:extLst>
          </p:cNvPr>
          <p:cNvSpPr/>
          <p:nvPr/>
        </p:nvSpPr>
        <p:spPr>
          <a:xfrm>
            <a:off x="7146527" y="3918303"/>
            <a:ext cx="963000" cy="73682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55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FC838-4339-8A4B-B8B6-2ABF23D8FD02}"/>
              </a:ext>
            </a:extLst>
          </p:cNvPr>
          <p:cNvSpPr txBox="1"/>
          <p:nvPr/>
        </p:nvSpPr>
        <p:spPr>
          <a:xfrm>
            <a:off x="677940" y="707544"/>
            <a:ext cx="2841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서버이중화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도식화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A1BA98-AE98-7D30-75C9-C254C05F3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954" y="1105914"/>
            <a:ext cx="904875" cy="8953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F5A968F-F0AE-8E03-039B-4469F4CDA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569" y="4051966"/>
            <a:ext cx="723900" cy="990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6425021-E154-C903-8036-F677502EC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935" y="4043689"/>
            <a:ext cx="723900" cy="990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183F06-F3E6-8AD1-C9CA-BED3987BD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845" y="4016683"/>
            <a:ext cx="714375" cy="1038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C20477-DE3F-8F98-435B-E241A4E6B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978" y="4016682"/>
            <a:ext cx="714375" cy="1038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9B6D9F-E3ED-C285-619D-7416F830E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308" y="5213328"/>
            <a:ext cx="704850" cy="10572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B54EF8-DCC6-972E-E2F6-50B23FD4D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549" y="4033127"/>
            <a:ext cx="695325" cy="10477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0D2808-A060-E84C-9D3C-17E2E44E6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7634" y="4033127"/>
            <a:ext cx="695325" cy="10477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23A277-8B5E-3A86-7147-FD25A13D2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393" y="5213328"/>
            <a:ext cx="704850" cy="10572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E25637-75F4-3A0B-4E43-DC25810E46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6649" y="1793329"/>
            <a:ext cx="1104900" cy="12954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AB92D26-6BEF-506A-9043-AEE8B47BE9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8681" y="1799499"/>
            <a:ext cx="1104900" cy="1295400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ABE6879-EB35-14A4-21E9-BB0F7A607BC8}"/>
              </a:ext>
            </a:extLst>
          </p:cNvPr>
          <p:cNvCxnSpPr>
            <a:cxnSpLocks/>
          </p:cNvCxnSpPr>
          <p:nvPr/>
        </p:nvCxnSpPr>
        <p:spPr>
          <a:xfrm>
            <a:off x="4653762" y="2824873"/>
            <a:ext cx="1694343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6B06530-CD41-DE51-B869-0C92CB400483}"/>
              </a:ext>
            </a:extLst>
          </p:cNvPr>
          <p:cNvSpPr txBox="1"/>
          <p:nvPr/>
        </p:nvSpPr>
        <p:spPr>
          <a:xfrm>
            <a:off x="4950191" y="2503597"/>
            <a:ext cx="1183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A3A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Heartbeat</a:t>
            </a:r>
            <a:endParaRPr lang="ko-KR" altLang="en-US" sz="1600" b="1" dirty="0">
              <a:solidFill>
                <a:srgbClr val="FFA3A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6A679CF-671A-74CE-9C46-31AE57DDDF38}"/>
              </a:ext>
            </a:extLst>
          </p:cNvPr>
          <p:cNvCxnSpPr>
            <a:cxnSpLocks/>
          </p:cNvCxnSpPr>
          <p:nvPr/>
        </p:nvCxnSpPr>
        <p:spPr>
          <a:xfrm>
            <a:off x="2557740" y="4480115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7A9C775-2C42-F152-4D46-040A41DE39FA}"/>
              </a:ext>
            </a:extLst>
          </p:cNvPr>
          <p:cNvSpPr txBox="1"/>
          <p:nvPr/>
        </p:nvSpPr>
        <p:spPr>
          <a:xfrm>
            <a:off x="2483898" y="4233894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Heartbeat</a:t>
            </a:r>
            <a:endParaRPr lang="ko-KR" altLang="en-US" sz="1000" b="1" dirty="0">
              <a:solidFill>
                <a:srgbClr val="FFA3A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9D7143F-403B-CCEA-761A-7DE4D49A8990}"/>
              </a:ext>
            </a:extLst>
          </p:cNvPr>
          <p:cNvCxnSpPr>
            <a:cxnSpLocks/>
          </p:cNvCxnSpPr>
          <p:nvPr/>
        </p:nvCxnSpPr>
        <p:spPr>
          <a:xfrm>
            <a:off x="5224840" y="4520453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16C5269-A36A-FA0A-7231-2D42FF722154}"/>
              </a:ext>
            </a:extLst>
          </p:cNvPr>
          <p:cNvSpPr txBox="1"/>
          <p:nvPr/>
        </p:nvSpPr>
        <p:spPr>
          <a:xfrm>
            <a:off x="5150998" y="4274232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Heartbeat</a:t>
            </a:r>
            <a:endParaRPr lang="ko-KR" altLang="en-US" sz="1000" b="1" dirty="0">
              <a:solidFill>
                <a:srgbClr val="FFA3A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B6E1B56-80BE-34DC-2B15-6A020566737C}"/>
              </a:ext>
            </a:extLst>
          </p:cNvPr>
          <p:cNvCxnSpPr>
            <a:cxnSpLocks/>
          </p:cNvCxnSpPr>
          <p:nvPr/>
        </p:nvCxnSpPr>
        <p:spPr>
          <a:xfrm>
            <a:off x="7962952" y="4520496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716C952-C5A0-03A5-620E-0FF0A701B316}"/>
              </a:ext>
            </a:extLst>
          </p:cNvPr>
          <p:cNvSpPr txBox="1"/>
          <p:nvPr/>
        </p:nvSpPr>
        <p:spPr>
          <a:xfrm>
            <a:off x="7889110" y="4274275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Heartbeat</a:t>
            </a:r>
            <a:endParaRPr lang="ko-KR" altLang="en-US" sz="1000" b="1" dirty="0">
              <a:solidFill>
                <a:srgbClr val="FFA3A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28F0E2F-3E89-3BB6-7EC1-26C5777FBC67}"/>
              </a:ext>
            </a:extLst>
          </p:cNvPr>
          <p:cNvCxnSpPr>
            <a:cxnSpLocks/>
          </p:cNvCxnSpPr>
          <p:nvPr/>
        </p:nvCxnSpPr>
        <p:spPr>
          <a:xfrm>
            <a:off x="7981430" y="5707002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33B05D5-6429-9636-CDC8-3C13A64B4F21}"/>
              </a:ext>
            </a:extLst>
          </p:cNvPr>
          <p:cNvSpPr txBox="1"/>
          <p:nvPr/>
        </p:nvSpPr>
        <p:spPr>
          <a:xfrm>
            <a:off x="7907588" y="5460781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Heartbeat</a:t>
            </a:r>
            <a:endParaRPr lang="ko-KR" altLang="en-US" sz="1000" b="1" dirty="0">
              <a:solidFill>
                <a:srgbClr val="FFA3A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CD28709-60B1-F772-8BF7-8DA4487485ED}"/>
              </a:ext>
            </a:extLst>
          </p:cNvPr>
          <p:cNvCxnSpPr>
            <a:cxnSpLocks/>
          </p:cNvCxnSpPr>
          <p:nvPr/>
        </p:nvCxnSpPr>
        <p:spPr>
          <a:xfrm flipV="1">
            <a:off x="4465876" y="1602737"/>
            <a:ext cx="608694" cy="501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F4F3F17-1717-DDB5-D4CB-9935CC4279C5}"/>
              </a:ext>
            </a:extLst>
          </p:cNvPr>
          <p:cNvCxnSpPr>
            <a:cxnSpLocks/>
          </p:cNvCxnSpPr>
          <p:nvPr/>
        </p:nvCxnSpPr>
        <p:spPr>
          <a:xfrm flipV="1">
            <a:off x="7742740" y="5007979"/>
            <a:ext cx="0" cy="2744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E4E66EA-067A-16C3-F145-6F75338348C7}"/>
              </a:ext>
            </a:extLst>
          </p:cNvPr>
          <p:cNvCxnSpPr>
            <a:cxnSpLocks/>
          </p:cNvCxnSpPr>
          <p:nvPr/>
        </p:nvCxnSpPr>
        <p:spPr>
          <a:xfrm flipH="1" flipV="1">
            <a:off x="5935352" y="1605710"/>
            <a:ext cx="608694" cy="501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E718FBD5-180E-5CC3-8A81-1BDE70D553B1}"/>
              </a:ext>
            </a:extLst>
          </p:cNvPr>
          <p:cNvCxnSpPr>
            <a:cxnSpLocks/>
          </p:cNvCxnSpPr>
          <p:nvPr/>
        </p:nvCxnSpPr>
        <p:spPr>
          <a:xfrm flipV="1">
            <a:off x="8819064" y="5007979"/>
            <a:ext cx="0" cy="2744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19A8F145-056B-9441-D399-29CF9EE7E9AC}"/>
              </a:ext>
            </a:extLst>
          </p:cNvPr>
          <p:cNvCxnSpPr>
            <a:cxnSpLocks/>
          </p:cNvCxnSpPr>
          <p:nvPr/>
        </p:nvCxnSpPr>
        <p:spPr>
          <a:xfrm flipV="1">
            <a:off x="7828732" y="5004466"/>
            <a:ext cx="892985" cy="2744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78F24AD-E89B-89EC-CDFA-AF043DCE4FC6}"/>
              </a:ext>
            </a:extLst>
          </p:cNvPr>
          <p:cNvCxnSpPr>
            <a:cxnSpLocks/>
          </p:cNvCxnSpPr>
          <p:nvPr/>
        </p:nvCxnSpPr>
        <p:spPr>
          <a:xfrm flipH="1" flipV="1">
            <a:off x="7840088" y="5004466"/>
            <a:ext cx="892985" cy="2744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5F31CE3-4CD0-2761-BD04-2C7E1F922E6C}"/>
              </a:ext>
            </a:extLst>
          </p:cNvPr>
          <p:cNvCxnSpPr>
            <a:cxnSpLocks/>
          </p:cNvCxnSpPr>
          <p:nvPr/>
        </p:nvCxnSpPr>
        <p:spPr>
          <a:xfrm flipV="1">
            <a:off x="2352887" y="2877799"/>
            <a:ext cx="1408642" cy="10515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89024C3-2343-A420-FCEF-6A2239CDC7FF}"/>
              </a:ext>
            </a:extLst>
          </p:cNvPr>
          <p:cNvCxnSpPr>
            <a:cxnSpLocks/>
          </p:cNvCxnSpPr>
          <p:nvPr/>
        </p:nvCxnSpPr>
        <p:spPr>
          <a:xfrm flipH="1" flipV="1">
            <a:off x="7342562" y="2928643"/>
            <a:ext cx="1324711" cy="10036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DD33D0FE-95D7-59D7-8806-0FEC05659FF2}"/>
              </a:ext>
            </a:extLst>
          </p:cNvPr>
          <p:cNvCxnSpPr>
            <a:cxnSpLocks/>
          </p:cNvCxnSpPr>
          <p:nvPr/>
        </p:nvCxnSpPr>
        <p:spPr>
          <a:xfrm flipV="1">
            <a:off x="3462478" y="3030199"/>
            <a:ext cx="451451" cy="9241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5A0BED7-498D-3FD5-3CDA-85AE46242431}"/>
              </a:ext>
            </a:extLst>
          </p:cNvPr>
          <p:cNvCxnSpPr>
            <a:cxnSpLocks/>
          </p:cNvCxnSpPr>
          <p:nvPr/>
        </p:nvCxnSpPr>
        <p:spPr>
          <a:xfrm flipH="1" flipV="1">
            <a:off x="4298950" y="3057525"/>
            <a:ext cx="634420" cy="9113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E1F91F8B-0331-3CC9-A105-A51EB5EEBDC1}"/>
              </a:ext>
            </a:extLst>
          </p:cNvPr>
          <p:cNvCxnSpPr>
            <a:cxnSpLocks/>
          </p:cNvCxnSpPr>
          <p:nvPr/>
        </p:nvCxnSpPr>
        <p:spPr>
          <a:xfrm flipH="1" flipV="1">
            <a:off x="4451350" y="3030199"/>
            <a:ext cx="1624967" cy="9681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8A121F8C-7D26-4862-D09C-E50FF81241F0}"/>
              </a:ext>
            </a:extLst>
          </p:cNvPr>
          <p:cNvCxnSpPr>
            <a:cxnSpLocks/>
          </p:cNvCxnSpPr>
          <p:nvPr/>
        </p:nvCxnSpPr>
        <p:spPr>
          <a:xfrm flipH="1" flipV="1">
            <a:off x="4559300" y="2974975"/>
            <a:ext cx="3074988" cy="10118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A6385448-7EEB-6686-7E80-1382C9B81F47}"/>
              </a:ext>
            </a:extLst>
          </p:cNvPr>
          <p:cNvCxnSpPr>
            <a:cxnSpLocks/>
          </p:cNvCxnSpPr>
          <p:nvPr/>
        </p:nvCxnSpPr>
        <p:spPr>
          <a:xfrm flipH="1" flipV="1">
            <a:off x="4617569" y="2916462"/>
            <a:ext cx="4018701" cy="10611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DFD7EA3A-F172-50CA-8BE1-B22F9723AA15}"/>
              </a:ext>
            </a:extLst>
          </p:cNvPr>
          <p:cNvCxnSpPr>
            <a:cxnSpLocks/>
          </p:cNvCxnSpPr>
          <p:nvPr/>
        </p:nvCxnSpPr>
        <p:spPr>
          <a:xfrm flipV="1">
            <a:off x="2407499" y="2928643"/>
            <a:ext cx="3940606" cy="10132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E7F6C1EE-AB83-BE36-46DB-A929E17CA99A}"/>
              </a:ext>
            </a:extLst>
          </p:cNvPr>
          <p:cNvCxnSpPr>
            <a:cxnSpLocks/>
          </p:cNvCxnSpPr>
          <p:nvPr/>
        </p:nvCxnSpPr>
        <p:spPr>
          <a:xfrm flipV="1">
            <a:off x="3519382" y="2998645"/>
            <a:ext cx="2906818" cy="9494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411E9940-B594-3E8D-C9AE-06B05B376851}"/>
              </a:ext>
            </a:extLst>
          </p:cNvPr>
          <p:cNvCxnSpPr>
            <a:cxnSpLocks/>
          </p:cNvCxnSpPr>
          <p:nvPr/>
        </p:nvCxnSpPr>
        <p:spPr>
          <a:xfrm flipV="1">
            <a:off x="4983203" y="3064417"/>
            <a:ext cx="1573955" cy="9131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0A541870-AE01-3A49-C52E-942258AA9776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6114256" y="3088729"/>
            <a:ext cx="694843" cy="923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7D3E0E29-03CA-2293-C8D8-19E2E30082D3}"/>
              </a:ext>
            </a:extLst>
          </p:cNvPr>
          <p:cNvCxnSpPr>
            <a:cxnSpLocks/>
          </p:cNvCxnSpPr>
          <p:nvPr/>
        </p:nvCxnSpPr>
        <p:spPr>
          <a:xfrm flipH="1" flipV="1">
            <a:off x="7127673" y="3026442"/>
            <a:ext cx="544554" cy="9511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67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6412</TotalTime>
  <Words>1232</Words>
  <Application>Microsoft Office PowerPoint</Application>
  <PresentationFormat>와이드스크린</PresentationFormat>
  <Paragraphs>422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김승환(2018182009)</cp:lastModifiedBy>
  <cp:revision>88</cp:revision>
  <dcterms:created xsi:type="dcterms:W3CDTF">2021-02-14T00:18:03Z</dcterms:created>
  <dcterms:modified xsi:type="dcterms:W3CDTF">2023-05-01T14:51:02Z</dcterms:modified>
</cp:coreProperties>
</file>